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7" r:id="rId3"/>
    <p:sldId id="257" r:id="rId4"/>
    <p:sldId id="258" r:id="rId5"/>
    <p:sldId id="259" r:id="rId6"/>
    <p:sldId id="260" r:id="rId7"/>
    <p:sldId id="262" r:id="rId8"/>
    <p:sldId id="268" r:id="rId9"/>
    <p:sldId id="265" r:id="rId10"/>
    <p:sldId id="266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0C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85960" autoAdjust="0"/>
  </p:normalViewPr>
  <p:slideViewPr>
    <p:cSldViewPr snapToGrid="0">
      <p:cViewPr varScale="1">
        <p:scale>
          <a:sx n="77" d="100"/>
          <a:sy n="77" d="100"/>
        </p:scale>
        <p:origin x="-90" y="-2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890" y="-9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81EBD-DFE0-49BE-916F-545903B25920}" type="datetimeFigureOut">
              <a:rPr lang="lt-LT" smtClean="0"/>
              <a:t>2018.01.18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3A0EB-7EBB-482C-A351-7F5D88ADF34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416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79050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50998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11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963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7935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2397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2652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065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36914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33822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t-L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9768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3A0EB-7EBB-482C-A351-7F5D88ADF34D}" type="slidenum">
              <a:rPr lang="lt-LT" smtClean="0"/>
              <a:t>9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80678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220C0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5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220C0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46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249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36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5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2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D79ED-3FA7-4EF8-964B-EB8BCFAB02F8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12CB2-7F2C-47B9-AE70-22A94B49F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54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789611"/>
            <a:ext cx="10515600" cy="4387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20C01"/>
                </a:solidFill>
              </a:defRPr>
            </a:lvl1pPr>
          </a:lstStyle>
          <a:p>
            <a:fld id="{276D79ED-3FA7-4EF8-964B-EB8BCFAB02F8}" type="datetimeFigureOut">
              <a:rPr lang="en-US" smtClean="0"/>
              <a:pPr/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20C0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20C01"/>
                </a:solidFill>
              </a:defRPr>
            </a:lvl1pPr>
          </a:lstStyle>
          <a:p>
            <a:fld id="{C6F12CB2-7F2C-47B9-AE70-22A94B49F23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0475" y="4914981"/>
            <a:ext cx="896556" cy="32439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 rot="16200000">
            <a:off x="-2113768" y="2546065"/>
            <a:ext cx="3888671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2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bs-Latn-BA" sz="1200" b="1" baseline="0" dirty="0">
                <a:solidFill>
                  <a:schemeClr val="bg1">
                    <a:lumMod val="65000"/>
                  </a:schemeClr>
                </a:solidFill>
              </a:rPr>
              <a:t>prezentr.com</a:t>
            </a:r>
            <a:r>
              <a:rPr lang="bs-Latn-BA" sz="1200" baseline="0" dirty="0">
                <a:solidFill>
                  <a:schemeClr val="bg1">
                    <a:lumMod val="65000"/>
                  </a:schemeClr>
                </a:solidFill>
              </a:rPr>
              <a:t>!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20C0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31.png"/><Relationship Id="rId5" Type="http://schemas.openxmlformats.org/officeDocument/2006/relationships/image" Target="../media/image5.jpeg"/><Relationship Id="rId10" Type="http://schemas.openxmlformats.org/officeDocument/2006/relationships/image" Target="../media/image30.jpeg"/><Relationship Id="rId4" Type="http://schemas.openxmlformats.org/officeDocument/2006/relationships/image" Target="../media/image4.jpe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Jie</a:t>
            </a:r>
            <a:r>
              <a:rPr lang="en-US" dirty="0" smtClean="0"/>
              <a:t> vis gr</a:t>
            </a:r>
            <a:r>
              <a:rPr lang="lt-LT" dirty="0" smtClean="0"/>
              <a:t>įžta pas mus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They are returning to </a:t>
            </a:r>
            <a:r>
              <a:rPr lang="en-US" dirty="0" smtClean="0"/>
              <a:t>us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he-IL" dirty="0"/>
              <a:t>הם </a:t>
            </a:r>
            <a:r>
              <a:rPr lang="he-IL" dirty="0" smtClean="0"/>
              <a:t>חוזרים </a:t>
            </a:r>
            <a:r>
              <a:rPr lang="he-IL" dirty="0"/>
              <a:t>אלינו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09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 Fink (JAV)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48032"/>
            <a:ext cx="3377514" cy="50287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Dan Fink av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9578" y="1581665"/>
            <a:ext cx="8062098" cy="45349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2700000">
              <a:rot lat="300000" lon="1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16479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5"/>
            <a:ext cx="10515600" cy="1330036"/>
          </a:xfrm>
        </p:spPr>
        <p:txBody>
          <a:bodyPr>
            <a:normAutofit fontScale="90000"/>
          </a:bodyPr>
          <a:lstStyle/>
          <a:p>
            <a:r>
              <a:rPr lang="lt-LT" dirty="0"/>
              <a:t>Palaimintas tu, mūsų pasaulio kūrėjau, kuris mums davei gyvybę, palaikei mus ir leidai mums pasiekti šią </a:t>
            </a:r>
            <a:r>
              <a:rPr lang="lt-LT" dirty="0" smtClean="0"/>
              <a:t>dieną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6" name="Shape 90" descr="scan0025_04_08_1918.jpg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05891"/>
            <a:ext cx="1814945" cy="2909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187" y="2105891"/>
            <a:ext cx="2282550" cy="195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2413" y="3906982"/>
            <a:ext cx="1403710" cy="272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hape 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79690" y="1481922"/>
            <a:ext cx="1720948" cy="267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94" y="1981200"/>
            <a:ext cx="2170912" cy="2979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hape 1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44974" y="4611588"/>
            <a:ext cx="2637985" cy="216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71969">
            <a:off x="9546105" y="4577801"/>
            <a:ext cx="2666864" cy="181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85" y="5015345"/>
            <a:ext cx="3321923" cy="1788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005" y="2004410"/>
            <a:ext cx="2597585" cy="2437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657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5855"/>
            <a:ext cx="10515600" cy="133003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Jie</a:t>
            </a:r>
            <a:r>
              <a:rPr lang="en-US" dirty="0"/>
              <a:t> vis gr</a:t>
            </a:r>
            <a:r>
              <a:rPr lang="lt-LT" dirty="0"/>
              <a:t>įžta pas mus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They are returning to us</a:t>
            </a:r>
            <a:br>
              <a:rPr lang="en-US" dirty="0"/>
            </a:br>
            <a:r>
              <a:rPr lang="en-US" dirty="0"/>
              <a:t> </a:t>
            </a:r>
            <a:r>
              <a:rPr lang="he-IL" dirty="0"/>
              <a:t>הם חוזרים אלינו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pic>
        <p:nvPicPr>
          <p:cNvPr id="6" name="Shape 90" descr="scan0025_04_08_1918.jpg"/>
          <p:cNvPicPr preferRelativeResize="0">
            <a:picLocks noGrp="1"/>
          </p:cNvPicPr>
          <p:nvPr>
            <p:ph idx="1"/>
          </p:nvPr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365" y="173182"/>
            <a:ext cx="1299873" cy="2098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9341" y="384991"/>
            <a:ext cx="1914644" cy="1509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hape 1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822" y="3966157"/>
            <a:ext cx="1624383" cy="272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hape 1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1659" y="3975646"/>
            <a:ext cx="1720948" cy="2673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73" y="1925773"/>
            <a:ext cx="1879528" cy="2579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hape 1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5376" y="1858840"/>
            <a:ext cx="2637985" cy="216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07" y="1380940"/>
            <a:ext cx="1552180" cy="1947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KeidanJudy006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259" y="4611588"/>
            <a:ext cx="2132075" cy="1805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(5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615" y="5085267"/>
            <a:ext cx="1693891" cy="1498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id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361" y="244472"/>
            <a:ext cx="2491274" cy="37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69.png"/>
          <p:cNvPicPr/>
          <p:nvPr/>
        </p:nvPicPr>
        <p:blipFill>
          <a:blip r:embed="rId13"/>
          <a:srcRect/>
          <a:stretch>
            <a:fillRect/>
          </a:stretch>
        </p:blipFill>
        <p:spPr>
          <a:xfrm>
            <a:off x="2313709" y="5175301"/>
            <a:ext cx="2870362" cy="1474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66.png"/>
          <p:cNvPicPr/>
          <p:nvPr/>
        </p:nvPicPr>
        <p:blipFill>
          <a:blip r:embed="rId14"/>
          <a:srcRect/>
          <a:stretch>
            <a:fillRect/>
          </a:stretch>
        </p:blipFill>
        <p:spPr>
          <a:xfrm>
            <a:off x="2944718" y="3461870"/>
            <a:ext cx="1883615" cy="1335600"/>
          </a:xfrm>
          <a:prstGeom prst="rect">
            <a:avLst/>
          </a:prstGeom>
          <a:ln/>
        </p:spPr>
      </p:pic>
      <p:pic>
        <p:nvPicPr>
          <p:cNvPr id="22" name="image29.png"/>
          <p:cNvPicPr/>
          <p:nvPr/>
        </p:nvPicPr>
        <p:blipFill>
          <a:blip r:embed="rId15"/>
          <a:srcRect/>
          <a:stretch>
            <a:fillRect/>
          </a:stretch>
        </p:blipFill>
        <p:spPr>
          <a:xfrm>
            <a:off x="87585" y="2344717"/>
            <a:ext cx="1519431" cy="1685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88.png"/>
          <p:cNvPicPr/>
          <p:nvPr/>
        </p:nvPicPr>
        <p:blipFill>
          <a:blip r:embed="rId16"/>
          <a:srcRect/>
          <a:stretch>
            <a:fillRect/>
          </a:stretch>
        </p:blipFill>
        <p:spPr>
          <a:xfrm>
            <a:off x="1519586" y="1871824"/>
            <a:ext cx="1455984" cy="182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92.png" descr="a farmer in Keidan.png"/>
          <p:cNvPicPr/>
          <p:nvPr/>
        </p:nvPicPr>
        <p:blipFill>
          <a:blip r:embed="rId17"/>
          <a:srcRect/>
          <a:stretch>
            <a:fillRect/>
          </a:stretch>
        </p:blipFill>
        <p:spPr>
          <a:xfrm>
            <a:off x="8471570" y="4473521"/>
            <a:ext cx="1336300" cy="16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55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069"/>
            <a:ext cx="10515600" cy="666205"/>
          </a:xfrm>
        </p:spPr>
        <p:txBody>
          <a:bodyPr>
            <a:normAutofit fontScale="90000"/>
          </a:bodyPr>
          <a:lstStyle/>
          <a:p>
            <a:r>
              <a:rPr lang="lt-LT" dirty="0" smtClean="0"/>
              <a:t>Grunia </a:t>
            </a:r>
            <a:r>
              <a:rPr lang="en-US" dirty="0" err="1" smtClean="0"/>
              <a:t>ir</a:t>
            </a:r>
            <a:r>
              <a:rPr lang="en-US" dirty="0" smtClean="0"/>
              <a:t> Zorach</a:t>
            </a:r>
            <a:r>
              <a:rPr lang="lt-LT" dirty="0" smtClean="0"/>
              <a:t> Kagan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3607" y="930376"/>
            <a:ext cx="7084785" cy="5757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194" y="737228"/>
            <a:ext cx="9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2178" y="745465"/>
            <a:ext cx="963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Berl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766" y="4003644"/>
            <a:ext cx="165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Gutman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194" y="5453557"/>
            <a:ext cx="1902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Avraham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7459" y="2697891"/>
            <a:ext cx="1355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Klara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669" y="1536468"/>
            <a:ext cx="1594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Zalman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94091" y="4147752"/>
            <a:ext cx="127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Batia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12397" y="3109781"/>
            <a:ext cx="1717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Aharon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99125" y="1837092"/>
            <a:ext cx="157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Lazar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805087" y="5260025"/>
            <a:ext cx="195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Shmuel</a:t>
            </a:r>
            <a:endParaRPr lang="lt-LT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97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2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0447"/>
            <a:ext cx="10515600" cy="53557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Keidan</a:t>
            </a:r>
            <a:r>
              <a:rPr lang="en-US" dirty="0" smtClean="0"/>
              <a:t> 1929</a:t>
            </a:r>
            <a:endParaRPr lang="lt-LT" dirty="0"/>
          </a:p>
        </p:txBody>
      </p:sp>
      <p:pic>
        <p:nvPicPr>
          <p:cNvPr id="5" name="Kėdainiai 1929 av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827" y="839485"/>
            <a:ext cx="9733005" cy="5474815"/>
          </a:xfrm>
          <a:prstGeom prst="roundRect">
            <a:avLst>
              <a:gd name="adj" fmla="val 2365"/>
            </a:avLst>
          </a:prstGeom>
          <a:ln>
            <a:noFill/>
          </a:ln>
          <a:effectLst>
            <a:outerShdw blurRad="165100" dist="165100" dir="3000000" algn="t" rotWithShape="0">
              <a:srgbClr val="000000">
                <a:alpha val="27000"/>
              </a:srgbClr>
            </a:outerShdw>
          </a:effectLst>
          <a:scene3d>
            <a:camera prst="perspectiveRight" fov="1500000">
              <a:rot lat="300000" lon="1200000" rev="0"/>
            </a:camera>
            <a:lightRig rig="threePt" dir="t">
              <a:rot lat="0" lon="0" rev="19800000"/>
            </a:lightRig>
          </a:scene3d>
          <a:sp3d extrusionH="190500">
            <a:bevelT w="139700" h="12700" prst="softRound"/>
            <a:extrusionClr>
              <a:srgbClr val="000000"/>
            </a:extrusionClr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49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Keidaners</a:t>
            </a:r>
            <a:r>
              <a:rPr lang="en-US" dirty="0" smtClean="0"/>
              <a:t> </a:t>
            </a:r>
            <a:r>
              <a:rPr lang="en-US" dirty="0" err="1" smtClean="0"/>
              <a:t>pasaulyje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7" y="1345474"/>
            <a:ext cx="10228217" cy="5277395"/>
          </a:xfrm>
        </p:spPr>
      </p:pic>
    </p:spTree>
    <p:extLst>
      <p:ext uri="{BB962C8B-B14F-4D97-AF65-F5344CB8AC3E}">
        <p14:creationId xmlns:p14="http://schemas.microsoft.com/office/powerpoint/2010/main" val="21094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Aryeh </a:t>
            </a:r>
            <a:r>
              <a:rPr lang="lt-LT" dirty="0" smtClean="0"/>
              <a:t>Shcherbakov</a:t>
            </a:r>
            <a:r>
              <a:rPr lang="en-US" dirty="0" smtClean="0"/>
              <a:t> (</a:t>
            </a:r>
            <a:r>
              <a:rPr lang="en-US" dirty="0" err="1" smtClean="0"/>
              <a:t>Izraelis</a:t>
            </a:r>
            <a:r>
              <a:rPr lang="en-US" dirty="0" smtClean="0"/>
              <a:t>)</a:t>
            </a:r>
            <a:endParaRPr lang="lt-LT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171969">
            <a:off x="5997345" y="1679729"/>
            <a:ext cx="5892198" cy="4010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Reco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63575" y="4075363"/>
            <a:ext cx="609600" cy="609600"/>
          </a:xfrm>
          <a:prstGeom prst="rect">
            <a:avLst/>
          </a:prstGeom>
        </p:spPr>
      </p:pic>
      <p:pic>
        <p:nvPicPr>
          <p:cNvPr id="6" name="Shape 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8776" y="1418839"/>
            <a:ext cx="6136626" cy="4124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234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2" y="517524"/>
            <a:ext cx="5760000" cy="5760000"/>
          </a:xfr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30802" y="517524"/>
            <a:ext cx="5760000" cy="5760000"/>
          </a:xfrm>
          <a:prstGeom prst="rect">
            <a:avLst/>
          </a:prstGeom>
        </p:spPr>
      </p:pic>
      <p:sp>
        <p:nvSpPr>
          <p:cNvPr id="6" name="Curved Down Arrow 5"/>
          <p:cNvSpPr/>
          <p:nvPr/>
        </p:nvSpPr>
        <p:spPr>
          <a:xfrm>
            <a:off x="5403273" y="817419"/>
            <a:ext cx="1852518" cy="609600"/>
          </a:xfrm>
          <a:prstGeom prst="curved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6077239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7147560" y="2179320"/>
            <a:ext cx="333896" cy="555567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8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Ben-</a:t>
            </a:r>
            <a:r>
              <a:rPr lang="en-US" dirty="0" err="1"/>
              <a:t>Tsion</a:t>
            </a:r>
            <a:r>
              <a:rPr lang="en-US" dirty="0"/>
              <a:t> </a:t>
            </a:r>
            <a:r>
              <a:rPr lang="en-US" dirty="0" err="1"/>
              <a:t>Klibansky</a:t>
            </a:r>
            <a:r>
              <a:rPr lang="en-US" dirty="0"/>
              <a:t> (</a:t>
            </a:r>
            <a:r>
              <a:rPr lang="en-US" dirty="0" err="1"/>
              <a:t>Izraelis</a:t>
            </a:r>
            <a:r>
              <a:rPr lang="en-US" dirty="0"/>
              <a:t>)</a:t>
            </a:r>
            <a:endParaRPr lang="lt-LT" dirty="0"/>
          </a:p>
        </p:txBody>
      </p:sp>
      <p:pic>
        <p:nvPicPr>
          <p:cNvPr id="8" name="Ben-Tsion Klibanksy av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53513" y="1455007"/>
            <a:ext cx="8287263" cy="4661586"/>
          </a:xfrm>
          <a:prstGeom prst="roundRect">
            <a:avLst>
              <a:gd name="adj" fmla="val 2365"/>
            </a:avLst>
          </a:prstGeom>
          <a:ln>
            <a:noFill/>
          </a:ln>
          <a:effectLst>
            <a:outerShdw blurRad="165100" dist="165100" dir="3000000" algn="t" rotWithShape="0">
              <a:srgbClr val="000000">
                <a:alpha val="27000"/>
              </a:srgbClr>
            </a:outerShdw>
          </a:effectLst>
          <a:scene3d>
            <a:camera prst="perspectiveRight" fov="1500000">
              <a:rot lat="300000" lon="1200000" rev="0"/>
            </a:camera>
            <a:lightRig rig="threePt" dir="t">
              <a:rot lat="0" lon="0" rev="19800000"/>
            </a:lightRig>
          </a:scene3d>
          <a:sp3d extrusionH="190500">
            <a:bevelT w="139700" h="12700" prst="softRound"/>
            <a:extrusionClr>
              <a:srgbClr val="000000"/>
            </a:extrusionClr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693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sentation3" id="{4A9F1B25-F04C-794F-9389-30DD219CA2D4}" vid="{EDF6FA9E-5FA7-A945-99FF-68409439FF1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Wide</Template>
  <TotalTime>1353</TotalTime>
  <Words>76</Words>
  <Application>Microsoft Office PowerPoint</Application>
  <PresentationFormat>Pasirinktinai</PresentationFormat>
  <Paragraphs>30</Paragraphs>
  <Slides>11</Slides>
  <Notes>11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2" baseType="lpstr">
      <vt:lpstr>Office Theme</vt:lpstr>
      <vt:lpstr>Jie vis grįžta pas mus  They are returning to us  הם חוזרים אלינו</vt:lpstr>
      <vt:lpstr>Jie vis grįžta pas mus  They are returning to us  הם חוזרים אלינו </vt:lpstr>
      <vt:lpstr>Grunia ir Zorach Kagan</vt:lpstr>
      <vt:lpstr>Keidan 1929</vt:lpstr>
      <vt:lpstr>Keidaners pasaulyje</vt:lpstr>
      <vt:lpstr>Aryeh Shcherbakov (Izraelis)</vt:lpstr>
      <vt:lpstr>PowerPoint pristatymas</vt:lpstr>
      <vt:lpstr>PowerPoint pristatymas</vt:lpstr>
      <vt:lpstr>Ben-Tsion Klibansky (Izraelis)</vt:lpstr>
      <vt:lpstr>Dan Fink (JAV)</vt:lpstr>
      <vt:lpstr>Palaimintas tu, mūsų pasaulio kūrėjau, kuris mums davei gyvybę, palaikei mus ir leidai mums pasiekti šią dieną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Laima</cp:lastModifiedBy>
  <cp:revision>67</cp:revision>
  <dcterms:created xsi:type="dcterms:W3CDTF">2017-05-21T13:33:24Z</dcterms:created>
  <dcterms:modified xsi:type="dcterms:W3CDTF">2018-01-18T13:05:43Z</dcterms:modified>
</cp:coreProperties>
</file>