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nstantia" panose="020306020503060303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nstantia" panose="020306020503060303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5FE73CE-A817-4802-8CDD-2BCE2FD42EED}"/>
              </a:ext>
            </a:extLst>
          </p:cNvPr>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6A0E037-98F2-4B2B-A9AB-4D55E9845C71}"/>
              </a:ext>
            </a:extLst>
          </p:cNvPr>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7347D0E3-D579-41CA-AA95-CD0C6A777E4D}"/>
              </a:ext>
            </a:extLst>
          </p:cNvPr>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a:t>Click to edit Master title style</a:t>
            </a:r>
          </a:p>
        </p:txBody>
      </p:sp>
      <p:sp>
        <p:nvSpPr>
          <p:cNvPr id="7" name="Date Placeholder 14">
            <a:extLst>
              <a:ext uri="{FF2B5EF4-FFF2-40B4-BE49-F238E27FC236}">
                <a16:creationId xmlns:a16="http://schemas.microsoft.com/office/drawing/2014/main" id="{83B53216-459C-423A-9BD7-65CE13B202F3}"/>
              </a:ext>
            </a:extLst>
          </p:cNvPr>
          <p:cNvSpPr>
            <a:spLocks noGrp="1"/>
          </p:cNvSpPr>
          <p:nvPr>
            <p:ph type="dt" sz="half" idx="10"/>
          </p:nvPr>
        </p:nvSpPr>
        <p:spPr/>
        <p:txBody>
          <a:bodyPr/>
          <a:lstStyle>
            <a:lvl1pPr>
              <a:defRPr/>
            </a:lvl1pPr>
          </a:lstStyle>
          <a:p>
            <a:pPr>
              <a:defRPr/>
            </a:pPr>
            <a:fld id="{BADCACEF-FE92-4765-BA81-F059FFEBE7F2}" type="datetimeFigureOut">
              <a:rPr lang="en-US"/>
              <a:pPr>
                <a:defRPr/>
              </a:pPr>
              <a:t>8/25/2018</a:t>
            </a:fld>
            <a:endParaRPr lang="en-US"/>
          </a:p>
        </p:txBody>
      </p:sp>
      <p:sp>
        <p:nvSpPr>
          <p:cNvPr id="8" name="Slide Number Placeholder 15">
            <a:extLst>
              <a:ext uri="{FF2B5EF4-FFF2-40B4-BE49-F238E27FC236}">
                <a16:creationId xmlns:a16="http://schemas.microsoft.com/office/drawing/2014/main" id="{52A2DCB8-4015-45BB-89FB-858638B86A2C}"/>
              </a:ext>
            </a:extLst>
          </p:cNvPr>
          <p:cNvSpPr>
            <a:spLocks noGrp="1"/>
          </p:cNvSpPr>
          <p:nvPr>
            <p:ph type="sldNum" sz="quarter" idx="11"/>
          </p:nvPr>
        </p:nvSpPr>
        <p:spPr/>
        <p:txBody>
          <a:bodyPr/>
          <a:lstStyle>
            <a:lvl1pPr>
              <a:defRPr smtClean="0"/>
            </a:lvl1pPr>
          </a:lstStyle>
          <a:p>
            <a:pPr>
              <a:defRPr/>
            </a:pPr>
            <a:fld id="{FA9B4793-321A-4AE0-9E1A-8D9E1B8E36C3}" type="slidenum">
              <a:rPr lang="en-US" altLang="en-US"/>
              <a:pPr>
                <a:defRPr/>
              </a:pPr>
              <a:t>‹#›</a:t>
            </a:fld>
            <a:endParaRPr lang="en-US" altLang="en-US"/>
          </a:p>
        </p:txBody>
      </p:sp>
      <p:sp>
        <p:nvSpPr>
          <p:cNvPr id="10" name="Footer Placeholder 16">
            <a:extLst>
              <a:ext uri="{FF2B5EF4-FFF2-40B4-BE49-F238E27FC236}">
                <a16:creationId xmlns:a16="http://schemas.microsoft.com/office/drawing/2014/main" id="{B849342D-5047-4F85-B546-88BAA49FF0F3}"/>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5080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7A6016BF-9BEB-4762-A0BA-F1FFA92A3614}"/>
              </a:ext>
            </a:extLst>
          </p:cNvPr>
          <p:cNvSpPr>
            <a:spLocks noGrp="1"/>
          </p:cNvSpPr>
          <p:nvPr>
            <p:ph type="dt" sz="half" idx="10"/>
          </p:nvPr>
        </p:nvSpPr>
        <p:spPr/>
        <p:txBody>
          <a:bodyPr/>
          <a:lstStyle>
            <a:lvl1pPr>
              <a:defRPr/>
            </a:lvl1pPr>
          </a:lstStyle>
          <a:p>
            <a:pPr>
              <a:defRPr/>
            </a:pPr>
            <a:fld id="{D08974C7-29B3-42DF-A5FE-E44871A62847}" type="datetimeFigureOut">
              <a:rPr lang="en-US"/>
              <a:pPr>
                <a:defRPr/>
              </a:pPr>
              <a:t>8/25/2018</a:t>
            </a:fld>
            <a:endParaRPr lang="en-US"/>
          </a:p>
        </p:txBody>
      </p:sp>
      <p:sp>
        <p:nvSpPr>
          <p:cNvPr id="5" name="Footer Placeholder 9">
            <a:extLst>
              <a:ext uri="{FF2B5EF4-FFF2-40B4-BE49-F238E27FC236}">
                <a16:creationId xmlns:a16="http://schemas.microsoft.com/office/drawing/2014/main" id="{4CF0BF62-1770-4B5F-A496-D02BB869CB8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DC84D69A-EEA5-48CC-8542-E7C342FA643F}"/>
              </a:ext>
            </a:extLst>
          </p:cNvPr>
          <p:cNvSpPr>
            <a:spLocks noGrp="1"/>
          </p:cNvSpPr>
          <p:nvPr>
            <p:ph type="sldNum" sz="quarter" idx="12"/>
          </p:nvPr>
        </p:nvSpPr>
        <p:spPr/>
        <p:txBody>
          <a:bodyPr/>
          <a:lstStyle>
            <a:lvl1pPr>
              <a:defRPr/>
            </a:lvl1pPr>
          </a:lstStyle>
          <a:p>
            <a:pPr>
              <a:defRPr/>
            </a:pPr>
            <a:fld id="{8B52DC68-4B42-433F-B49F-BE010F554103}" type="slidenum">
              <a:rPr lang="en-US" altLang="en-US"/>
              <a:pPr>
                <a:defRPr/>
              </a:pPr>
              <a:t>‹#›</a:t>
            </a:fld>
            <a:endParaRPr lang="en-US" altLang="en-US"/>
          </a:p>
        </p:txBody>
      </p:sp>
    </p:spTree>
    <p:extLst>
      <p:ext uri="{BB962C8B-B14F-4D97-AF65-F5344CB8AC3E}">
        <p14:creationId xmlns:p14="http://schemas.microsoft.com/office/powerpoint/2010/main" val="116222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4444682F-DE76-4FA9-99BF-C0C7CF55B227}"/>
              </a:ext>
            </a:extLst>
          </p:cNvPr>
          <p:cNvSpPr>
            <a:spLocks noGrp="1"/>
          </p:cNvSpPr>
          <p:nvPr>
            <p:ph type="dt" sz="half" idx="10"/>
          </p:nvPr>
        </p:nvSpPr>
        <p:spPr/>
        <p:txBody>
          <a:bodyPr/>
          <a:lstStyle>
            <a:lvl1pPr>
              <a:defRPr/>
            </a:lvl1pPr>
          </a:lstStyle>
          <a:p>
            <a:pPr>
              <a:defRPr/>
            </a:pPr>
            <a:fld id="{DA368EF7-89E2-45B1-BFDB-4AC2180E9D82}" type="datetimeFigureOut">
              <a:rPr lang="en-US"/>
              <a:pPr>
                <a:defRPr/>
              </a:pPr>
              <a:t>8/25/2018</a:t>
            </a:fld>
            <a:endParaRPr lang="en-US"/>
          </a:p>
        </p:txBody>
      </p:sp>
      <p:sp>
        <p:nvSpPr>
          <p:cNvPr id="5" name="Footer Placeholder 9">
            <a:extLst>
              <a:ext uri="{FF2B5EF4-FFF2-40B4-BE49-F238E27FC236}">
                <a16:creationId xmlns:a16="http://schemas.microsoft.com/office/drawing/2014/main" id="{38A36E4F-3D64-463E-B58A-FF9B735303F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00472347-3ECC-4FED-9615-3F5665238009}"/>
              </a:ext>
            </a:extLst>
          </p:cNvPr>
          <p:cNvSpPr>
            <a:spLocks noGrp="1"/>
          </p:cNvSpPr>
          <p:nvPr>
            <p:ph type="sldNum" sz="quarter" idx="12"/>
          </p:nvPr>
        </p:nvSpPr>
        <p:spPr/>
        <p:txBody>
          <a:bodyPr/>
          <a:lstStyle>
            <a:lvl1pPr>
              <a:defRPr/>
            </a:lvl1pPr>
          </a:lstStyle>
          <a:p>
            <a:pPr>
              <a:defRPr/>
            </a:pPr>
            <a:fld id="{2587A2D5-FEF7-4937-8D55-8982C7AB348E}" type="slidenum">
              <a:rPr lang="en-US" altLang="en-US"/>
              <a:pPr>
                <a:defRPr/>
              </a:pPr>
              <a:t>‹#›</a:t>
            </a:fld>
            <a:endParaRPr lang="en-US" altLang="en-US"/>
          </a:p>
        </p:txBody>
      </p:sp>
    </p:spTree>
    <p:extLst>
      <p:ext uri="{BB962C8B-B14F-4D97-AF65-F5344CB8AC3E}">
        <p14:creationId xmlns:p14="http://schemas.microsoft.com/office/powerpoint/2010/main" val="3222536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6"/>
          <p:cNvSpPr>
            <a:spLocks noGrp="1"/>
          </p:cNvSpPr>
          <p:nvPr>
            <p:ph type="title"/>
          </p:nvPr>
        </p:nvSpPr>
        <p:spPr/>
        <p:txBody>
          <a:bodyPr rtlCol="0"/>
          <a:lstStyle/>
          <a:p>
            <a:r>
              <a:rPr lang="en-US"/>
              <a:t>Click to edit Master title style</a:t>
            </a:r>
          </a:p>
        </p:txBody>
      </p:sp>
      <p:sp>
        <p:nvSpPr>
          <p:cNvPr id="4" name="Date Placeholder 23">
            <a:extLst>
              <a:ext uri="{FF2B5EF4-FFF2-40B4-BE49-F238E27FC236}">
                <a16:creationId xmlns:a16="http://schemas.microsoft.com/office/drawing/2014/main" id="{F2BFE7B2-AB07-475C-B437-C870C7E1055D}"/>
              </a:ext>
            </a:extLst>
          </p:cNvPr>
          <p:cNvSpPr>
            <a:spLocks noGrp="1"/>
          </p:cNvSpPr>
          <p:nvPr>
            <p:ph type="dt" sz="half" idx="10"/>
          </p:nvPr>
        </p:nvSpPr>
        <p:spPr/>
        <p:txBody>
          <a:bodyPr/>
          <a:lstStyle>
            <a:lvl1pPr>
              <a:defRPr/>
            </a:lvl1pPr>
          </a:lstStyle>
          <a:p>
            <a:pPr>
              <a:defRPr/>
            </a:pPr>
            <a:fld id="{797F2826-E792-4949-9317-614F52B090E2}" type="datetimeFigureOut">
              <a:rPr lang="en-US"/>
              <a:pPr>
                <a:defRPr/>
              </a:pPr>
              <a:t>8/25/2018</a:t>
            </a:fld>
            <a:endParaRPr lang="en-US"/>
          </a:p>
        </p:txBody>
      </p:sp>
      <p:sp>
        <p:nvSpPr>
          <p:cNvPr id="5" name="Footer Placeholder 9">
            <a:extLst>
              <a:ext uri="{FF2B5EF4-FFF2-40B4-BE49-F238E27FC236}">
                <a16:creationId xmlns:a16="http://schemas.microsoft.com/office/drawing/2014/main" id="{B7B897D3-076F-41CF-AC98-650EF6A47D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8270A036-5345-4E0E-B144-5DD40B275FCF}"/>
              </a:ext>
            </a:extLst>
          </p:cNvPr>
          <p:cNvSpPr>
            <a:spLocks noGrp="1"/>
          </p:cNvSpPr>
          <p:nvPr>
            <p:ph type="sldNum" sz="quarter" idx="12"/>
          </p:nvPr>
        </p:nvSpPr>
        <p:spPr/>
        <p:txBody>
          <a:bodyPr/>
          <a:lstStyle>
            <a:lvl1pPr>
              <a:defRPr/>
            </a:lvl1pPr>
          </a:lstStyle>
          <a:p>
            <a:pPr>
              <a:defRPr/>
            </a:pPr>
            <a:fld id="{501F8A88-B350-4EA9-86E6-CC05B0CF28CD}" type="slidenum">
              <a:rPr lang="en-US" altLang="en-US"/>
              <a:pPr>
                <a:defRPr/>
              </a:pPr>
              <a:t>‹#›</a:t>
            </a:fld>
            <a:endParaRPr lang="en-US" altLang="en-US"/>
          </a:p>
        </p:txBody>
      </p:sp>
    </p:spTree>
    <p:extLst>
      <p:ext uri="{BB962C8B-B14F-4D97-AF65-F5344CB8AC3E}">
        <p14:creationId xmlns:p14="http://schemas.microsoft.com/office/powerpoint/2010/main" val="98376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07121D1-1A02-45B4-B2A9-3BFDD430556D}"/>
              </a:ext>
            </a:extLst>
          </p:cNvPr>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a:t>Click to edit Master title style</a:t>
            </a:r>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5" name="Date Placeholder 3">
            <a:extLst>
              <a:ext uri="{FF2B5EF4-FFF2-40B4-BE49-F238E27FC236}">
                <a16:creationId xmlns:a16="http://schemas.microsoft.com/office/drawing/2014/main" id="{EC4FB31B-039E-491A-9229-8BC97DA8E0AD}"/>
              </a:ext>
            </a:extLst>
          </p:cNvPr>
          <p:cNvSpPr>
            <a:spLocks noGrp="1"/>
          </p:cNvSpPr>
          <p:nvPr>
            <p:ph type="dt" sz="half" idx="10"/>
          </p:nvPr>
        </p:nvSpPr>
        <p:spPr/>
        <p:txBody>
          <a:bodyPr/>
          <a:lstStyle>
            <a:lvl1pPr>
              <a:defRPr/>
            </a:lvl1pPr>
          </a:lstStyle>
          <a:p>
            <a:pPr>
              <a:defRPr/>
            </a:pPr>
            <a:fld id="{5500C6D7-D16A-492B-BEF3-A1EE9DA1302B}" type="datetimeFigureOut">
              <a:rPr lang="en-US"/>
              <a:pPr>
                <a:defRPr/>
              </a:pPr>
              <a:t>8/25/2018</a:t>
            </a:fld>
            <a:endParaRPr lang="en-US"/>
          </a:p>
        </p:txBody>
      </p:sp>
      <p:sp>
        <p:nvSpPr>
          <p:cNvPr id="6" name="Footer Placeholder 4">
            <a:extLst>
              <a:ext uri="{FF2B5EF4-FFF2-40B4-BE49-F238E27FC236}">
                <a16:creationId xmlns:a16="http://schemas.microsoft.com/office/drawing/2014/main" id="{8C884195-3A33-46AF-B4CB-FC9D029D9F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BA6EDD7-31FC-41C0-8FF1-D1D2DFD1D92E}"/>
              </a:ext>
            </a:extLst>
          </p:cNvPr>
          <p:cNvSpPr>
            <a:spLocks noGrp="1"/>
          </p:cNvSpPr>
          <p:nvPr>
            <p:ph type="sldNum" sz="quarter" idx="12"/>
          </p:nvPr>
        </p:nvSpPr>
        <p:spPr/>
        <p:txBody>
          <a:bodyPr/>
          <a:lstStyle>
            <a:lvl1pPr>
              <a:defRPr smtClean="0"/>
            </a:lvl1pPr>
          </a:lstStyle>
          <a:p>
            <a:pPr>
              <a:defRPr/>
            </a:pPr>
            <a:fld id="{A9E22FBF-D8F5-45C7-9F3D-628C170655F1}" type="slidenum">
              <a:rPr lang="en-US" altLang="en-US"/>
              <a:pPr>
                <a:defRPr/>
              </a:pPr>
              <a:t>‹#›</a:t>
            </a:fld>
            <a:endParaRPr lang="en-US" altLang="en-US"/>
          </a:p>
        </p:txBody>
      </p:sp>
    </p:spTree>
    <p:extLst>
      <p:ext uri="{BB962C8B-B14F-4D97-AF65-F5344CB8AC3E}">
        <p14:creationId xmlns:p14="http://schemas.microsoft.com/office/powerpoint/2010/main" val="2329267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03601237-1046-4AA0-8BF6-C1FC68D12B68}"/>
              </a:ext>
            </a:extLst>
          </p:cNvPr>
          <p:cNvSpPr>
            <a:spLocks noGrp="1"/>
          </p:cNvSpPr>
          <p:nvPr>
            <p:ph type="dt" sz="half" idx="10"/>
          </p:nvPr>
        </p:nvSpPr>
        <p:spPr/>
        <p:txBody>
          <a:bodyPr/>
          <a:lstStyle>
            <a:lvl1pPr>
              <a:defRPr/>
            </a:lvl1pPr>
          </a:lstStyle>
          <a:p>
            <a:pPr>
              <a:defRPr/>
            </a:pPr>
            <a:fld id="{D660027B-EA96-45D9-B6D7-2807F03E387A}" type="datetimeFigureOut">
              <a:rPr lang="en-US"/>
              <a:pPr>
                <a:defRPr/>
              </a:pPr>
              <a:t>8/25/2018</a:t>
            </a:fld>
            <a:endParaRPr lang="en-US"/>
          </a:p>
        </p:txBody>
      </p:sp>
      <p:sp>
        <p:nvSpPr>
          <p:cNvPr id="6" name="Footer Placeholder 9">
            <a:extLst>
              <a:ext uri="{FF2B5EF4-FFF2-40B4-BE49-F238E27FC236}">
                <a16:creationId xmlns:a16="http://schemas.microsoft.com/office/drawing/2014/main" id="{5F8D0ECB-FF7B-4CE3-BC8D-5CA094B93AB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EAB164E1-7B7D-4C20-815B-297DCBC106F4}"/>
              </a:ext>
            </a:extLst>
          </p:cNvPr>
          <p:cNvSpPr>
            <a:spLocks noGrp="1"/>
          </p:cNvSpPr>
          <p:nvPr>
            <p:ph type="sldNum" sz="quarter" idx="12"/>
          </p:nvPr>
        </p:nvSpPr>
        <p:spPr/>
        <p:txBody>
          <a:bodyPr/>
          <a:lstStyle>
            <a:lvl1pPr>
              <a:defRPr/>
            </a:lvl1pPr>
          </a:lstStyle>
          <a:p>
            <a:pPr>
              <a:defRPr/>
            </a:pPr>
            <a:fld id="{442E434E-1C4F-40D6-A672-5133F7008231}" type="slidenum">
              <a:rPr lang="en-US" altLang="en-US"/>
              <a:pPr>
                <a:defRPr/>
              </a:pPr>
              <a:t>‹#›</a:t>
            </a:fld>
            <a:endParaRPr lang="en-US" altLang="en-US"/>
          </a:p>
        </p:txBody>
      </p:sp>
    </p:spTree>
    <p:extLst>
      <p:ext uri="{BB962C8B-B14F-4D97-AF65-F5344CB8AC3E}">
        <p14:creationId xmlns:p14="http://schemas.microsoft.com/office/powerpoint/2010/main" val="3847651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08AA93B-F527-4835-B0D6-4C254504FB88}"/>
              </a:ext>
            </a:extLst>
          </p:cNvPr>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B1D77BF-7F48-419B-8519-92F5BA28BA78}"/>
              </a:ext>
            </a:extLst>
          </p:cNvPr>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3"/>
          <p:cNvSpPr>
            <a:spLocks noGrp="1"/>
          </p:cNvSpPr>
          <p:nvPr>
            <p:ph sz="quarter" idx="4"/>
          </p:nvPr>
        </p:nvSpPr>
        <p:spPr>
          <a:xfrm>
            <a:off x="4649788"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155448"/>
            <a:ext cx="8229600" cy="1143000"/>
          </a:xfrm>
        </p:spPr>
        <p:txBody>
          <a:bodyPr/>
          <a:lstStyle>
            <a:lvl1pPr>
              <a:defRPr/>
            </a:lvl1pPr>
          </a:lstStyle>
          <a:p>
            <a:r>
              <a:rPr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9" name="Slide Number Placeholder 8">
            <a:extLst>
              <a:ext uri="{FF2B5EF4-FFF2-40B4-BE49-F238E27FC236}">
                <a16:creationId xmlns:a16="http://schemas.microsoft.com/office/drawing/2014/main" id="{45DC8933-15BB-42B4-ACFC-6440E7DED0B0}"/>
              </a:ext>
            </a:extLst>
          </p:cNvPr>
          <p:cNvSpPr>
            <a:spLocks noGrp="1"/>
          </p:cNvSpPr>
          <p:nvPr>
            <p:ph type="sldNum" sz="quarter" idx="10"/>
          </p:nvPr>
        </p:nvSpPr>
        <p:spPr/>
        <p:txBody>
          <a:bodyPr/>
          <a:lstStyle>
            <a:lvl1pPr>
              <a:defRPr smtClean="0"/>
            </a:lvl1pPr>
          </a:lstStyle>
          <a:p>
            <a:pPr>
              <a:defRPr/>
            </a:pPr>
            <a:fld id="{A84D336D-A93D-4591-A542-81FD915D151E}" type="slidenum">
              <a:rPr lang="en-US" altLang="en-US"/>
              <a:pPr>
                <a:defRPr/>
              </a:pPr>
              <a:t>‹#›</a:t>
            </a:fld>
            <a:endParaRPr lang="en-US" altLang="en-US"/>
          </a:p>
        </p:txBody>
      </p:sp>
      <p:sp>
        <p:nvSpPr>
          <p:cNvPr id="10" name="Footer Placeholder 7">
            <a:extLst>
              <a:ext uri="{FF2B5EF4-FFF2-40B4-BE49-F238E27FC236}">
                <a16:creationId xmlns:a16="http://schemas.microsoft.com/office/drawing/2014/main" id="{4917D9BF-F515-4BC7-AA3D-EFC0B7189529}"/>
              </a:ext>
            </a:extLst>
          </p:cNvPr>
          <p:cNvSpPr>
            <a:spLocks noGrp="1"/>
          </p:cNvSpPr>
          <p:nvPr>
            <p:ph type="ftr" sz="quarter" idx="11"/>
          </p:nvPr>
        </p:nvSpPr>
        <p:spPr/>
        <p:txBody>
          <a:bodyPr/>
          <a:lstStyle>
            <a:lvl1pPr>
              <a:defRPr/>
            </a:lvl1pPr>
          </a:lstStyle>
          <a:p>
            <a:pPr>
              <a:defRPr/>
            </a:pPr>
            <a:endParaRPr lang="en-US"/>
          </a:p>
        </p:txBody>
      </p:sp>
      <p:sp>
        <p:nvSpPr>
          <p:cNvPr id="11" name="Date Placeholder 6">
            <a:extLst>
              <a:ext uri="{FF2B5EF4-FFF2-40B4-BE49-F238E27FC236}">
                <a16:creationId xmlns:a16="http://schemas.microsoft.com/office/drawing/2014/main" id="{CB8D4F28-1B1C-40DD-AA5D-11B004C02A5B}"/>
              </a:ext>
            </a:extLst>
          </p:cNvPr>
          <p:cNvSpPr>
            <a:spLocks noGrp="1"/>
          </p:cNvSpPr>
          <p:nvPr>
            <p:ph type="dt" sz="half" idx="12"/>
          </p:nvPr>
        </p:nvSpPr>
        <p:spPr/>
        <p:txBody>
          <a:bodyPr/>
          <a:lstStyle>
            <a:lvl1pPr>
              <a:defRPr/>
            </a:lvl1pPr>
          </a:lstStyle>
          <a:p>
            <a:pPr>
              <a:defRPr/>
            </a:pPr>
            <a:fld id="{6C47A71A-574F-4B27-80DB-4B02B5ADD3C6}" type="datetimeFigureOut">
              <a:rPr lang="en-US"/>
              <a:pPr>
                <a:defRPr/>
              </a:pPr>
              <a:t>8/25/2018</a:t>
            </a:fld>
            <a:endParaRPr lang="en-US"/>
          </a:p>
        </p:txBody>
      </p:sp>
    </p:spTree>
    <p:extLst>
      <p:ext uri="{BB962C8B-B14F-4D97-AF65-F5344CB8AC3E}">
        <p14:creationId xmlns:p14="http://schemas.microsoft.com/office/powerpoint/2010/main" val="4001763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3">
            <a:extLst>
              <a:ext uri="{FF2B5EF4-FFF2-40B4-BE49-F238E27FC236}">
                <a16:creationId xmlns:a16="http://schemas.microsoft.com/office/drawing/2014/main" id="{CFC445D2-0B51-4ED4-8AC4-7F15FA81BCAC}"/>
              </a:ext>
            </a:extLst>
          </p:cNvPr>
          <p:cNvSpPr>
            <a:spLocks noGrp="1"/>
          </p:cNvSpPr>
          <p:nvPr>
            <p:ph type="dt" sz="half" idx="10"/>
          </p:nvPr>
        </p:nvSpPr>
        <p:spPr/>
        <p:txBody>
          <a:bodyPr/>
          <a:lstStyle>
            <a:lvl1pPr>
              <a:defRPr/>
            </a:lvl1pPr>
          </a:lstStyle>
          <a:p>
            <a:pPr>
              <a:defRPr/>
            </a:pPr>
            <a:fld id="{02980F5D-4E18-4E2D-9A0C-418E91FAC8BA}" type="datetimeFigureOut">
              <a:rPr lang="en-US"/>
              <a:pPr>
                <a:defRPr/>
              </a:pPr>
              <a:t>8/25/2018</a:t>
            </a:fld>
            <a:endParaRPr lang="en-US"/>
          </a:p>
        </p:txBody>
      </p:sp>
      <p:sp>
        <p:nvSpPr>
          <p:cNvPr id="4" name="Footer Placeholder 9">
            <a:extLst>
              <a:ext uri="{FF2B5EF4-FFF2-40B4-BE49-F238E27FC236}">
                <a16:creationId xmlns:a16="http://schemas.microsoft.com/office/drawing/2014/main" id="{3C0E6DBC-E6DA-42E6-9D6C-7E1AD9475B3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BB49349F-F984-4E3E-ABE1-5197B611D7FD}"/>
              </a:ext>
            </a:extLst>
          </p:cNvPr>
          <p:cNvSpPr>
            <a:spLocks noGrp="1"/>
          </p:cNvSpPr>
          <p:nvPr>
            <p:ph type="sldNum" sz="quarter" idx="12"/>
          </p:nvPr>
        </p:nvSpPr>
        <p:spPr/>
        <p:txBody>
          <a:bodyPr/>
          <a:lstStyle>
            <a:lvl1pPr>
              <a:defRPr/>
            </a:lvl1pPr>
          </a:lstStyle>
          <a:p>
            <a:pPr>
              <a:defRPr/>
            </a:pPr>
            <a:fld id="{E45F8EC3-57FC-4A57-B99E-ECF7FC3CB58A}" type="slidenum">
              <a:rPr lang="en-US" altLang="en-US"/>
              <a:pPr>
                <a:defRPr/>
              </a:pPr>
              <a:t>‹#›</a:t>
            </a:fld>
            <a:endParaRPr lang="en-US" altLang="en-US"/>
          </a:p>
        </p:txBody>
      </p:sp>
    </p:spTree>
    <p:extLst>
      <p:ext uri="{BB962C8B-B14F-4D97-AF65-F5344CB8AC3E}">
        <p14:creationId xmlns:p14="http://schemas.microsoft.com/office/powerpoint/2010/main" val="3823952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a:extLst>
              <a:ext uri="{FF2B5EF4-FFF2-40B4-BE49-F238E27FC236}">
                <a16:creationId xmlns:a16="http://schemas.microsoft.com/office/drawing/2014/main" id="{69CFADC4-C0B7-4C01-ACBC-117697D504CD}"/>
              </a:ext>
            </a:extLst>
          </p:cNvPr>
          <p:cNvSpPr>
            <a:spLocks noGrp="1"/>
          </p:cNvSpPr>
          <p:nvPr>
            <p:ph type="dt" sz="half" idx="10"/>
          </p:nvPr>
        </p:nvSpPr>
        <p:spPr/>
        <p:txBody>
          <a:bodyPr/>
          <a:lstStyle>
            <a:lvl1pPr>
              <a:defRPr/>
            </a:lvl1pPr>
          </a:lstStyle>
          <a:p>
            <a:pPr>
              <a:defRPr/>
            </a:pPr>
            <a:fld id="{8AD5CEA2-F3D1-4195-83CF-225C52B8731B}" type="datetimeFigureOut">
              <a:rPr lang="en-US"/>
              <a:pPr>
                <a:defRPr/>
              </a:pPr>
              <a:t>8/25/2018</a:t>
            </a:fld>
            <a:endParaRPr lang="en-US"/>
          </a:p>
        </p:txBody>
      </p:sp>
      <p:sp>
        <p:nvSpPr>
          <p:cNvPr id="3" name="Footer Placeholder 9">
            <a:extLst>
              <a:ext uri="{FF2B5EF4-FFF2-40B4-BE49-F238E27FC236}">
                <a16:creationId xmlns:a16="http://schemas.microsoft.com/office/drawing/2014/main" id="{9612ECF1-9090-440B-B280-64577A3F438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1">
            <a:extLst>
              <a:ext uri="{FF2B5EF4-FFF2-40B4-BE49-F238E27FC236}">
                <a16:creationId xmlns:a16="http://schemas.microsoft.com/office/drawing/2014/main" id="{B35C9E05-D38D-46FA-8DF4-B4336C6882E8}"/>
              </a:ext>
            </a:extLst>
          </p:cNvPr>
          <p:cNvSpPr>
            <a:spLocks noGrp="1"/>
          </p:cNvSpPr>
          <p:nvPr>
            <p:ph type="sldNum" sz="quarter" idx="12"/>
          </p:nvPr>
        </p:nvSpPr>
        <p:spPr/>
        <p:txBody>
          <a:bodyPr/>
          <a:lstStyle>
            <a:lvl1pPr>
              <a:defRPr/>
            </a:lvl1pPr>
          </a:lstStyle>
          <a:p>
            <a:pPr>
              <a:defRPr/>
            </a:pPr>
            <a:fld id="{A9168B19-70A5-4117-85FA-DE7C5CB294E7}" type="slidenum">
              <a:rPr lang="en-US" altLang="en-US"/>
              <a:pPr>
                <a:defRPr/>
              </a:pPr>
              <a:t>‹#›</a:t>
            </a:fld>
            <a:endParaRPr lang="en-US" altLang="en-US"/>
          </a:p>
        </p:txBody>
      </p:sp>
    </p:spTree>
    <p:extLst>
      <p:ext uri="{BB962C8B-B14F-4D97-AF65-F5344CB8AC3E}">
        <p14:creationId xmlns:p14="http://schemas.microsoft.com/office/powerpoint/2010/main" val="1359261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5" name="Date Placeholder 23">
            <a:extLst>
              <a:ext uri="{FF2B5EF4-FFF2-40B4-BE49-F238E27FC236}">
                <a16:creationId xmlns:a16="http://schemas.microsoft.com/office/drawing/2014/main" id="{0335CB81-0F40-4E2D-B165-8BD1048B9CB9}"/>
              </a:ext>
            </a:extLst>
          </p:cNvPr>
          <p:cNvSpPr>
            <a:spLocks noGrp="1"/>
          </p:cNvSpPr>
          <p:nvPr>
            <p:ph type="dt" sz="half" idx="10"/>
          </p:nvPr>
        </p:nvSpPr>
        <p:spPr/>
        <p:txBody>
          <a:bodyPr/>
          <a:lstStyle>
            <a:lvl1pPr>
              <a:defRPr/>
            </a:lvl1pPr>
          </a:lstStyle>
          <a:p>
            <a:pPr>
              <a:defRPr/>
            </a:pPr>
            <a:fld id="{8D0252EA-B438-4146-926A-88889FB9FAE5}" type="datetimeFigureOut">
              <a:rPr lang="en-US"/>
              <a:pPr>
                <a:defRPr/>
              </a:pPr>
              <a:t>8/25/2018</a:t>
            </a:fld>
            <a:endParaRPr lang="en-US"/>
          </a:p>
        </p:txBody>
      </p:sp>
      <p:sp>
        <p:nvSpPr>
          <p:cNvPr id="6" name="Footer Placeholder 9">
            <a:extLst>
              <a:ext uri="{FF2B5EF4-FFF2-40B4-BE49-F238E27FC236}">
                <a16:creationId xmlns:a16="http://schemas.microsoft.com/office/drawing/2014/main" id="{A60FA093-C1D1-4148-8061-79B6DD4DFE1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F6D35E37-67AF-4691-9FA3-C7ED22A2D19C}"/>
              </a:ext>
            </a:extLst>
          </p:cNvPr>
          <p:cNvSpPr>
            <a:spLocks noGrp="1"/>
          </p:cNvSpPr>
          <p:nvPr>
            <p:ph type="sldNum" sz="quarter" idx="12"/>
          </p:nvPr>
        </p:nvSpPr>
        <p:spPr/>
        <p:txBody>
          <a:bodyPr/>
          <a:lstStyle>
            <a:lvl1pPr>
              <a:defRPr/>
            </a:lvl1pPr>
          </a:lstStyle>
          <a:p>
            <a:pPr>
              <a:defRPr/>
            </a:pPr>
            <a:fld id="{5B263454-8C46-44FF-A94F-FE3BBF87970E}" type="slidenum">
              <a:rPr lang="en-US" altLang="en-US"/>
              <a:pPr>
                <a:defRPr/>
              </a:pPr>
              <a:t>‹#›</a:t>
            </a:fld>
            <a:endParaRPr lang="en-US" altLang="en-US"/>
          </a:p>
        </p:txBody>
      </p:sp>
    </p:spTree>
    <p:extLst>
      <p:ext uri="{BB962C8B-B14F-4D97-AF65-F5344CB8AC3E}">
        <p14:creationId xmlns:p14="http://schemas.microsoft.com/office/powerpoint/2010/main" val="2650314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a:t>Click icon to add picture</a:t>
            </a:r>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a:t>Click to edit Master text styles</a:t>
            </a:r>
          </a:p>
        </p:txBody>
      </p:sp>
      <p:sp>
        <p:nvSpPr>
          <p:cNvPr id="5" name="Date Placeholder 23">
            <a:extLst>
              <a:ext uri="{FF2B5EF4-FFF2-40B4-BE49-F238E27FC236}">
                <a16:creationId xmlns:a16="http://schemas.microsoft.com/office/drawing/2014/main" id="{B023B270-EF2C-44B7-B8D3-E1C259857F2E}"/>
              </a:ext>
            </a:extLst>
          </p:cNvPr>
          <p:cNvSpPr>
            <a:spLocks noGrp="1"/>
          </p:cNvSpPr>
          <p:nvPr>
            <p:ph type="dt" sz="half" idx="10"/>
          </p:nvPr>
        </p:nvSpPr>
        <p:spPr/>
        <p:txBody>
          <a:bodyPr/>
          <a:lstStyle>
            <a:lvl1pPr>
              <a:defRPr/>
            </a:lvl1pPr>
          </a:lstStyle>
          <a:p>
            <a:pPr>
              <a:defRPr/>
            </a:pPr>
            <a:fld id="{A501B292-406E-4F8C-A745-DC61A5FD5A7E}" type="datetimeFigureOut">
              <a:rPr lang="en-US"/>
              <a:pPr>
                <a:defRPr/>
              </a:pPr>
              <a:t>8/25/2018</a:t>
            </a:fld>
            <a:endParaRPr lang="en-US"/>
          </a:p>
        </p:txBody>
      </p:sp>
      <p:sp>
        <p:nvSpPr>
          <p:cNvPr id="6" name="Footer Placeholder 9">
            <a:extLst>
              <a:ext uri="{FF2B5EF4-FFF2-40B4-BE49-F238E27FC236}">
                <a16:creationId xmlns:a16="http://schemas.microsoft.com/office/drawing/2014/main" id="{EBA20F0A-4CAB-44E9-BB6F-9D44C109B94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C054429E-929A-40E3-81CF-86E85149829A}"/>
              </a:ext>
            </a:extLst>
          </p:cNvPr>
          <p:cNvSpPr>
            <a:spLocks noGrp="1"/>
          </p:cNvSpPr>
          <p:nvPr>
            <p:ph type="sldNum" sz="quarter" idx="12"/>
          </p:nvPr>
        </p:nvSpPr>
        <p:spPr/>
        <p:txBody>
          <a:bodyPr/>
          <a:lstStyle>
            <a:lvl1pPr>
              <a:defRPr/>
            </a:lvl1pPr>
          </a:lstStyle>
          <a:p>
            <a:pPr>
              <a:defRPr/>
            </a:pPr>
            <a:fld id="{15FA6E1F-6911-4037-8B97-A5A5572817D4}" type="slidenum">
              <a:rPr lang="en-US" altLang="en-US"/>
              <a:pPr>
                <a:defRPr/>
              </a:pPr>
              <a:t>‹#›</a:t>
            </a:fld>
            <a:endParaRPr lang="en-US" altLang="en-US"/>
          </a:p>
        </p:txBody>
      </p:sp>
    </p:spTree>
    <p:extLst>
      <p:ext uri="{BB962C8B-B14F-4D97-AF65-F5344CB8AC3E}">
        <p14:creationId xmlns:p14="http://schemas.microsoft.com/office/powerpoint/2010/main" val="2487776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ext Placeholder 8">
            <a:extLst>
              <a:ext uri="{FF2B5EF4-FFF2-40B4-BE49-F238E27FC236}">
                <a16:creationId xmlns:a16="http://schemas.microsoft.com/office/drawing/2014/main" id="{1ADB3D6D-20FC-4485-AB46-BFD2CB717ABC}"/>
              </a:ext>
            </a:extLst>
          </p:cNvPr>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13842897-5CDB-440D-A9A4-4A576F2AC36F}"/>
              </a:ext>
            </a:extLst>
          </p:cNvPr>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fld id="{57F02D1A-D884-4A79-823D-7B558EDBBAEE}" type="datetimeFigureOut">
              <a:rPr lang="en-US"/>
              <a:pPr>
                <a:defRPr/>
              </a:pPr>
              <a:t>8/25/2018</a:t>
            </a:fld>
            <a:endParaRPr lang="en-US"/>
          </a:p>
        </p:txBody>
      </p:sp>
      <p:sp>
        <p:nvSpPr>
          <p:cNvPr id="10" name="Footer Placeholder 9">
            <a:extLst>
              <a:ext uri="{FF2B5EF4-FFF2-40B4-BE49-F238E27FC236}">
                <a16:creationId xmlns:a16="http://schemas.microsoft.com/office/drawing/2014/main" id="{998C8D06-BB86-453A-AF3D-FEC65DB8CE7B}"/>
              </a:ext>
            </a:extLst>
          </p:cNvPr>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22" name="Slide Number Placeholder 21">
            <a:extLst>
              <a:ext uri="{FF2B5EF4-FFF2-40B4-BE49-F238E27FC236}">
                <a16:creationId xmlns:a16="http://schemas.microsoft.com/office/drawing/2014/main" id="{EC365D46-F022-4917-8A62-EA90309766DB}"/>
              </a:ext>
            </a:extLst>
          </p:cNvPr>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eaLnBrk="1" hangingPunct="1">
              <a:defRPr sz="1600" smtClean="0">
                <a:solidFill>
                  <a:schemeClr val="tx2"/>
                </a:solidFill>
              </a:defRPr>
            </a:lvl1pPr>
          </a:lstStyle>
          <a:p>
            <a:pPr>
              <a:defRPr/>
            </a:pPr>
            <a:fld id="{A72F02E5-FE03-4B85-8639-3DA30B2B102A}" type="slidenum">
              <a:rPr lang="en-US" altLang="en-US"/>
              <a:pPr>
                <a:defRPr/>
              </a:pPr>
              <a:t>‹#›</a:t>
            </a:fld>
            <a:endParaRPr lang="en-US" altLang="en-US"/>
          </a:p>
        </p:txBody>
      </p:sp>
      <p:sp>
        <p:nvSpPr>
          <p:cNvPr id="5" name="Title Placeholder 4">
            <a:extLst>
              <a:ext uri="{FF2B5EF4-FFF2-40B4-BE49-F238E27FC236}">
                <a16:creationId xmlns:a16="http://schemas.microsoft.com/office/drawing/2014/main" id="{C12D84B6-9BAA-4318-AAF9-23CE6CE6535A}"/>
              </a:ext>
            </a:extLst>
          </p:cNvPr>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a:t>Click to edit Master title style</a:t>
            </a:r>
          </a:p>
        </p:txBody>
      </p:sp>
    </p:spTree>
  </p:cSld>
  <p:clrMap bg1="dk1" tx1="lt1" bg2="dk2" tx2="lt2" accent1="accent1" accent2="accent2" accent3="accent3" accent4="accent4" accent5="accent5" accent6="accent6" hlink="hlink" folHlink="folHlink"/>
  <p:sldLayoutIdLst>
    <p:sldLayoutId id="2147483735" r:id="rId1"/>
    <p:sldLayoutId id="2147483727" r:id="rId2"/>
    <p:sldLayoutId id="2147483736" r:id="rId3"/>
    <p:sldLayoutId id="2147483728" r:id="rId4"/>
    <p:sldLayoutId id="2147483737"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anose="02030602050306030303" pitchFamily="18" charset="0"/>
        </a:defRPr>
      </a:lvl2pPr>
      <a:lvl3pPr algn="l" rtl="0" eaLnBrk="0" fontAlgn="base" hangingPunct="0">
        <a:spcBef>
          <a:spcPct val="0"/>
        </a:spcBef>
        <a:spcAft>
          <a:spcPct val="0"/>
        </a:spcAft>
        <a:defRPr sz="4200">
          <a:solidFill>
            <a:srgbClr val="F9F9F9"/>
          </a:solidFill>
          <a:latin typeface="Constantia" panose="02030602050306030303" pitchFamily="18" charset="0"/>
        </a:defRPr>
      </a:lvl3pPr>
      <a:lvl4pPr algn="l" rtl="0" eaLnBrk="0" fontAlgn="base" hangingPunct="0">
        <a:spcBef>
          <a:spcPct val="0"/>
        </a:spcBef>
        <a:spcAft>
          <a:spcPct val="0"/>
        </a:spcAft>
        <a:defRPr sz="4200">
          <a:solidFill>
            <a:srgbClr val="F9F9F9"/>
          </a:solidFill>
          <a:latin typeface="Constantia" panose="02030602050306030303" pitchFamily="18" charset="0"/>
        </a:defRPr>
      </a:lvl4pPr>
      <a:lvl5pPr algn="l" rtl="0" eaLnBrk="0" fontAlgn="base" hangingPunct="0">
        <a:spcBef>
          <a:spcPct val="0"/>
        </a:spcBef>
        <a:spcAft>
          <a:spcPct val="0"/>
        </a:spcAft>
        <a:defRPr sz="4200">
          <a:solidFill>
            <a:srgbClr val="F9F9F9"/>
          </a:solidFill>
          <a:latin typeface="Constantia" panose="02030602050306030303" pitchFamily="18" charset="0"/>
        </a:defRPr>
      </a:lvl5pPr>
      <a:lvl6pPr marL="457200" algn="l" rtl="0" fontAlgn="base">
        <a:spcBef>
          <a:spcPct val="0"/>
        </a:spcBef>
        <a:spcAft>
          <a:spcPct val="0"/>
        </a:spcAft>
        <a:defRPr sz="4200">
          <a:solidFill>
            <a:srgbClr val="F9F9F9"/>
          </a:solidFill>
          <a:latin typeface="Constantia" panose="02030602050306030303" pitchFamily="18" charset="0"/>
        </a:defRPr>
      </a:lvl6pPr>
      <a:lvl7pPr marL="914400" algn="l" rtl="0" fontAlgn="base">
        <a:spcBef>
          <a:spcPct val="0"/>
        </a:spcBef>
        <a:spcAft>
          <a:spcPct val="0"/>
        </a:spcAft>
        <a:defRPr sz="4200">
          <a:solidFill>
            <a:srgbClr val="F9F9F9"/>
          </a:solidFill>
          <a:latin typeface="Constantia" panose="02030602050306030303" pitchFamily="18" charset="0"/>
        </a:defRPr>
      </a:lvl7pPr>
      <a:lvl8pPr marL="1371600" algn="l" rtl="0" fontAlgn="base">
        <a:spcBef>
          <a:spcPct val="0"/>
        </a:spcBef>
        <a:spcAft>
          <a:spcPct val="0"/>
        </a:spcAft>
        <a:defRPr sz="4200">
          <a:solidFill>
            <a:srgbClr val="F9F9F9"/>
          </a:solidFill>
          <a:latin typeface="Constantia" panose="02030602050306030303" pitchFamily="18" charset="0"/>
        </a:defRPr>
      </a:lvl8pPr>
      <a:lvl9pPr marL="1828800" algn="l" rtl="0" fontAlgn="base">
        <a:spcBef>
          <a:spcPct val="0"/>
        </a:spcBef>
        <a:spcAft>
          <a:spcPct val="0"/>
        </a:spcAft>
        <a:defRPr sz="4200">
          <a:solidFill>
            <a:srgbClr val="F9F9F9"/>
          </a:solidFill>
          <a:latin typeface="Constantia" panose="02030602050306030303"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D01570F-6800-433B-84F3-78C7610F9BB2}"/>
              </a:ext>
            </a:extLst>
          </p:cNvPr>
          <p:cNvSpPr>
            <a:spLocks noGrp="1"/>
          </p:cNvSpPr>
          <p:nvPr>
            <p:ph type="subTitle" idx="1"/>
          </p:nvPr>
        </p:nvSpPr>
        <p:spPr>
          <a:xfrm>
            <a:off x="457200" y="3700463"/>
            <a:ext cx="8305800" cy="1143000"/>
          </a:xfrm>
        </p:spPr>
        <p:txBody>
          <a:bodyPr/>
          <a:lstStyle/>
          <a:p>
            <a:pPr algn="r" eaLnBrk="1" fontAlgn="auto" hangingPunct="1">
              <a:spcAft>
                <a:spcPts val="0"/>
              </a:spcAft>
              <a:buFont typeface="Wingdings 2"/>
              <a:buNone/>
              <a:defRPr/>
            </a:pPr>
            <a:r>
              <a:rPr lang="en-US" dirty="0"/>
              <a:t>By Clara Mares</a:t>
            </a:r>
            <a:endParaRPr lang="ro-RO" dirty="0"/>
          </a:p>
        </p:txBody>
      </p:sp>
      <p:sp>
        <p:nvSpPr>
          <p:cNvPr id="2" name="Title 1">
            <a:extLst>
              <a:ext uri="{FF2B5EF4-FFF2-40B4-BE49-F238E27FC236}">
                <a16:creationId xmlns:a16="http://schemas.microsoft.com/office/drawing/2014/main" id="{38442A3D-E047-4696-82EC-62BB7F7D5372}"/>
              </a:ext>
            </a:extLst>
          </p:cNvPr>
          <p:cNvSpPr>
            <a:spLocks noGrp="1"/>
          </p:cNvSpPr>
          <p:nvPr>
            <p:ph type="ctrTitle"/>
          </p:nvPr>
        </p:nvSpPr>
        <p:spPr>
          <a:xfrm>
            <a:off x="685800" y="838201"/>
            <a:ext cx="7772400" cy="2762250"/>
          </a:xfrm>
        </p:spPr>
        <p:txBody>
          <a:bodyPr>
            <a:normAutofit fontScale="90000"/>
          </a:bodyPr>
          <a:lstStyle/>
          <a:p>
            <a:pPr eaLnBrk="1" fontAlgn="auto" hangingPunct="1">
              <a:spcAft>
                <a:spcPts val="0"/>
              </a:spcAft>
              <a:defRPr/>
            </a:pPr>
            <a:r>
              <a:rPr lang="en-GB" sz="3600" b="1"/>
              <a:t>The “Usual Suspects”.</a:t>
            </a:r>
            <a:br>
              <a:rPr lang="ro-RO" sz="3600"/>
            </a:br>
            <a:r>
              <a:rPr lang="en-GB" sz="3600" b="1"/>
              <a:t>Methods Employed by the Romanian Securitate</a:t>
            </a:r>
            <a:br>
              <a:rPr lang="ro-RO" sz="3600"/>
            </a:br>
            <a:r>
              <a:rPr lang="en-GB" sz="3600" b="1"/>
              <a:t>in the Surveillance of Writers in the Late 80s</a:t>
            </a:r>
            <a:br>
              <a:rPr lang="ro-RO"/>
            </a:br>
            <a:endParaRPr lang="ro-RO"/>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7B141A-8B00-4226-9D4C-EFD0D1244131}"/>
              </a:ext>
            </a:extLst>
          </p:cNvPr>
          <p:cNvSpPr>
            <a:spLocks noGrp="1"/>
          </p:cNvSpPr>
          <p:nvPr>
            <p:ph idx="1"/>
          </p:nvPr>
        </p:nvSpPr>
        <p:spPr/>
        <p:txBody>
          <a:bodyPr>
            <a:normAutofit fontScale="92500" lnSpcReduction="10000"/>
          </a:bodyPr>
          <a:lstStyle/>
          <a:p>
            <a:pPr marL="0" indent="0" algn="ctr" eaLnBrk="1" fontAlgn="auto" hangingPunct="1">
              <a:spcAft>
                <a:spcPts val="0"/>
              </a:spcAft>
              <a:buFont typeface="Wingdings 2"/>
              <a:buNone/>
              <a:defRPr/>
            </a:pPr>
            <a:r>
              <a:rPr lang="en-US" b="1" dirty="0"/>
              <a:t>Ion D. S</a:t>
            </a:r>
            <a:r>
              <a:rPr lang="ro-RO" b="1" dirty="0"/>
              <a:t>î</a:t>
            </a:r>
            <a:r>
              <a:rPr lang="en-US" b="1" dirty="0" err="1"/>
              <a:t>rbu</a:t>
            </a:r>
            <a:r>
              <a:rPr lang="en-US" b="1" dirty="0"/>
              <a:t> (n. 1919, d. 1989)</a:t>
            </a:r>
          </a:p>
          <a:p>
            <a:pPr marL="274320" indent="-274320" algn="just" eaLnBrk="1" fontAlgn="auto" hangingPunct="1">
              <a:lnSpc>
                <a:spcPct val="150000"/>
              </a:lnSpc>
              <a:spcAft>
                <a:spcPts val="0"/>
              </a:spcAft>
              <a:buFont typeface="Wingdings 2"/>
              <a:buChar char=""/>
              <a:defRPr/>
            </a:pPr>
            <a:r>
              <a:rPr lang="en-US" dirty="0"/>
              <a:t>arrested in 1957, </a:t>
            </a:r>
          </a:p>
          <a:p>
            <a:pPr marL="274320" indent="-274320" algn="just" eaLnBrk="1" fontAlgn="auto" hangingPunct="1">
              <a:lnSpc>
                <a:spcPct val="150000"/>
              </a:lnSpc>
              <a:spcAft>
                <a:spcPts val="0"/>
              </a:spcAft>
              <a:buFont typeface="Wingdings 2"/>
              <a:buChar char=""/>
              <a:defRPr/>
            </a:pPr>
            <a:r>
              <a:rPr lang="en-US" dirty="0"/>
              <a:t>seven years of prison, three years of forcer labor</a:t>
            </a:r>
          </a:p>
          <a:p>
            <a:pPr marL="274320" indent="-274320" algn="just" eaLnBrk="1" fontAlgn="auto" hangingPunct="1">
              <a:lnSpc>
                <a:spcPct val="150000"/>
              </a:lnSpc>
              <a:spcAft>
                <a:spcPts val="0"/>
              </a:spcAft>
              <a:buFont typeface="Wingdings 2"/>
              <a:buChar char=""/>
              <a:defRPr/>
            </a:pPr>
            <a:r>
              <a:rPr lang="en-US" dirty="0"/>
              <a:t>1963-1964 miner in a coal mine</a:t>
            </a:r>
          </a:p>
          <a:p>
            <a:pPr marL="274320" indent="-274320" algn="just" eaLnBrk="1" fontAlgn="auto" hangingPunct="1">
              <a:lnSpc>
                <a:spcPct val="150000"/>
              </a:lnSpc>
              <a:spcAft>
                <a:spcPts val="0"/>
              </a:spcAft>
              <a:buFont typeface="Wingdings 2"/>
              <a:buChar char=""/>
              <a:defRPr/>
            </a:pPr>
            <a:r>
              <a:rPr lang="en-US" dirty="0"/>
              <a:t>1964-1973 literary secretary at a theatre</a:t>
            </a:r>
          </a:p>
          <a:p>
            <a:pPr marL="274320" indent="-274320" algn="just" eaLnBrk="1" fontAlgn="auto" hangingPunct="1">
              <a:lnSpc>
                <a:spcPct val="150000"/>
              </a:lnSpc>
              <a:spcAft>
                <a:spcPts val="0"/>
              </a:spcAft>
              <a:buFont typeface="Wingdings 2"/>
              <a:buChar char=""/>
              <a:defRPr/>
            </a:pPr>
            <a:r>
              <a:rPr lang="en-US" dirty="0"/>
              <a:t>1974-1989 he wrote novels</a:t>
            </a:r>
            <a:r>
              <a:rPr lang="ro-RO" dirty="0"/>
              <a:t> like </a:t>
            </a:r>
            <a:r>
              <a:rPr lang="ro-RO" i="1" dirty="0"/>
              <a:t>Farewell to Europe</a:t>
            </a:r>
            <a:r>
              <a:rPr lang="ro-RO" dirty="0"/>
              <a:t>!</a:t>
            </a:r>
            <a:r>
              <a:rPr lang="en-US" dirty="0"/>
              <a:t> </a:t>
            </a:r>
            <a:r>
              <a:rPr lang="ro-RO" dirty="0"/>
              <a:t>or </a:t>
            </a:r>
            <a:r>
              <a:rPr lang="ro-RO" i="1" dirty="0"/>
              <a:t>The wolfe and the Cathedral, </a:t>
            </a:r>
            <a:r>
              <a:rPr lang="ro-RO" dirty="0"/>
              <a:t>and</a:t>
            </a:r>
            <a:r>
              <a:rPr lang="ro-RO" i="1" dirty="0"/>
              <a:t> </a:t>
            </a:r>
            <a:r>
              <a:rPr lang="en-US" dirty="0"/>
              <a:t>hundreds of letters about living under a communist regime</a:t>
            </a:r>
            <a:endParaRPr lang="ro-RO" dirty="0"/>
          </a:p>
        </p:txBody>
      </p:sp>
      <p:sp>
        <p:nvSpPr>
          <p:cNvPr id="2" name="Title 1">
            <a:extLst>
              <a:ext uri="{FF2B5EF4-FFF2-40B4-BE49-F238E27FC236}">
                <a16:creationId xmlns:a16="http://schemas.microsoft.com/office/drawing/2014/main" id="{50898B96-2404-4F21-8169-3C95E29BC290}"/>
              </a:ext>
            </a:extLst>
          </p:cNvPr>
          <p:cNvSpPr>
            <a:spLocks noGrp="1"/>
          </p:cNvSpPr>
          <p:nvPr>
            <p:ph type="title"/>
          </p:nvPr>
        </p:nvSpPr>
        <p:spPr/>
        <p:txBody>
          <a:bodyPr/>
          <a:lstStyle/>
          <a:p>
            <a:pPr algn="just" eaLnBrk="1" fontAlgn="auto" hangingPunct="1">
              <a:spcAft>
                <a:spcPts val="0"/>
              </a:spcAft>
              <a:defRPr/>
            </a:pPr>
            <a:r>
              <a:rPr i="1"/>
              <a:t>Once upon a time…</a:t>
            </a:r>
            <a:endParaRPr lang="ro-RO" i="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B4F9F7F-6AED-4848-9984-BBABD85778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524000"/>
            <a:ext cx="7772400" cy="4876800"/>
          </a:xfrm>
          <a:effectLst>
            <a:outerShdw blurRad="292100" dist="139700" dir="2700000" algn="tl" rotWithShape="0">
              <a:srgbClr val="333333">
                <a:alpha val="64999"/>
              </a:srgbClr>
            </a:outerShdw>
          </a:effectLst>
        </p:spPr>
      </p:pic>
      <p:sp>
        <p:nvSpPr>
          <p:cNvPr id="2" name="Title 1">
            <a:extLst>
              <a:ext uri="{FF2B5EF4-FFF2-40B4-BE49-F238E27FC236}">
                <a16:creationId xmlns:a16="http://schemas.microsoft.com/office/drawing/2014/main" id="{6F6A0F38-9D38-4FE0-B8BD-4D9A2011B7B2}"/>
              </a:ext>
            </a:extLst>
          </p:cNvPr>
          <p:cNvSpPr>
            <a:spLocks noGrp="1"/>
          </p:cNvSpPr>
          <p:nvPr>
            <p:ph type="title"/>
          </p:nvPr>
        </p:nvSpPr>
        <p:spPr/>
        <p:txBody>
          <a:bodyPr/>
          <a:lstStyle/>
          <a:p>
            <a:pPr eaLnBrk="1" fontAlgn="auto" hangingPunct="1">
              <a:spcAft>
                <a:spcPts val="0"/>
              </a:spcAft>
              <a:defRPr/>
            </a:pPr>
            <a:r>
              <a:t>A man who traveled into the night</a:t>
            </a:r>
            <a:endParaRPr lang="ro-R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1AE65-9A30-45A7-90A7-CF22BE59E784}"/>
              </a:ext>
            </a:extLst>
          </p:cNvPr>
          <p:cNvSpPr>
            <a:spLocks noGrp="1"/>
          </p:cNvSpPr>
          <p:nvPr>
            <p:ph idx="1"/>
          </p:nvPr>
        </p:nvSpPr>
        <p:spPr/>
        <p:txBody>
          <a:bodyPr>
            <a:normAutofit/>
          </a:bodyPr>
          <a:lstStyle/>
          <a:p>
            <a:pPr marL="274320" indent="-274320" algn="just" eaLnBrk="1" fontAlgn="auto" hangingPunct="1">
              <a:spcAft>
                <a:spcPts val="0"/>
              </a:spcAft>
              <a:buFont typeface="Wingdings 2"/>
              <a:buChar char=""/>
              <a:defRPr/>
            </a:pPr>
            <a:r>
              <a:rPr lang="en-US" dirty="0"/>
              <a:t>The instrument of terror in Romania</a:t>
            </a:r>
          </a:p>
          <a:p>
            <a:pPr marL="274320" indent="-274320" algn="just" eaLnBrk="1" fontAlgn="auto" hangingPunct="1">
              <a:spcAft>
                <a:spcPts val="0"/>
              </a:spcAft>
              <a:buFont typeface="Wingdings 2"/>
              <a:buChar char=""/>
              <a:defRPr/>
            </a:pPr>
            <a:endParaRPr lang="en-US" dirty="0"/>
          </a:p>
          <a:p>
            <a:pPr marL="274320" indent="-274320" algn="just" eaLnBrk="1" fontAlgn="auto" hangingPunct="1">
              <a:spcAft>
                <a:spcPts val="0"/>
              </a:spcAft>
              <a:buFont typeface="Wingdings 2"/>
              <a:buChar char=""/>
              <a:defRPr/>
            </a:pPr>
            <a:r>
              <a:rPr lang="en-US" dirty="0"/>
              <a:t>Established in august 1948, </a:t>
            </a:r>
            <a:r>
              <a:rPr lang="en-GB" dirty="0"/>
              <a:t>“eyes and ears of the people”</a:t>
            </a:r>
          </a:p>
          <a:p>
            <a:pPr marL="0" indent="0" algn="just" eaLnBrk="1" fontAlgn="auto" hangingPunct="1">
              <a:spcAft>
                <a:spcPts val="0"/>
              </a:spcAft>
              <a:buFont typeface="Wingdings 2"/>
              <a:buNone/>
              <a:defRPr/>
            </a:pPr>
            <a:endParaRPr lang="en-GB" dirty="0"/>
          </a:p>
          <a:p>
            <a:pPr marL="274320" indent="-274320" algn="just" eaLnBrk="1" fontAlgn="auto" hangingPunct="1">
              <a:spcAft>
                <a:spcPts val="0"/>
              </a:spcAft>
              <a:buFont typeface="Wingdings 2"/>
              <a:buChar char=""/>
              <a:defRPr/>
            </a:pPr>
            <a:r>
              <a:rPr lang="en-GB" dirty="0"/>
              <a:t>The mind-set in 80’ : Securitate “is everywhere, knows everything, sees everything” </a:t>
            </a:r>
            <a:endParaRPr lang="ro-RO" dirty="0"/>
          </a:p>
        </p:txBody>
      </p:sp>
      <p:sp>
        <p:nvSpPr>
          <p:cNvPr id="2" name="Title 1">
            <a:extLst>
              <a:ext uri="{FF2B5EF4-FFF2-40B4-BE49-F238E27FC236}">
                <a16:creationId xmlns:a16="http://schemas.microsoft.com/office/drawing/2014/main" id="{98BBB3D8-E1D3-45D6-A944-EE01C752DDF7}"/>
              </a:ext>
            </a:extLst>
          </p:cNvPr>
          <p:cNvSpPr>
            <a:spLocks noGrp="1"/>
          </p:cNvSpPr>
          <p:nvPr>
            <p:ph type="title"/>
          </p:nvPr>
        </p:nvSpPr>
        <p:spPr/>
        <p:txBody>
          <a:bodyPr/>
          <a:lstStyle/>
          <a:p>
            <a:pPr algn="ctr" eaLnBrk="1" fontAlgn="auto" hangingPunct="1">
              <a:spcAft>
                <a:spcPts val="0"/>
              </a:spcAft>
              <a:defRPr/>
            </a:pPr>
            <a:r>
              <a:t>Securitate </a:t>
            </a:r>
            <a:endParaRPr lang="ro-RO"/>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id="{5DBD2DAD-4124-4AF0-AE2F-E5E0C7B2A31F}"/>
              </a:ext>
            </a:extLst>
          </p:cNvPr>
          <p:cNvSpPr>
            <a:spLocks noGrp="1"/>
          </p:cNvSpPr>
          <p:nvPr>
            <p:ph idx="1"/>
          </p:nvPr>
        </p:nvSpPr>
        <p:spPr/>
        <p:txBody>
          <a:bodyPr/>
          <a:lstStyle/>
          <a:p>
            <a:pPr eaLnBrk="1" hangingPunct="1"/>
            <a:endParaRPr lang="en-US" altLang="en-US"/>
          </a:p>
          <a:p>
            <a:pPr eaLnBrk="1" hangingPunct="1"/>
            <a:r>
              <a:rPr lang="en-US" altLang="en-US"/>
              <a:t>Kindergarten</a:t>
            </a:r>
          </a:p>
          <a:p>
            <a:pPr eaLnBrk="1" hangingPunct="1"/>
            <a:r>
              <a:rPr lang="en-US" altLang="en-US"/>
              <a:t>School</a:t>
            </a:r>
          </a:p>
          <a:p>
            <a:pPr eaLnBrk="1" hangingPunct="1"/>
            <a:r>
              <a:rPr lang="en-US" altLang="en-US"/>
              <a:t>University</a:t>
            </a:r>
          </a:p>
          <a:p>
            <a:pPr eaLnBrk="1" hangingPunct="1"/>
            <a:r>
              <a:rPr lang="en-US" altLang="en-US"/>
              <a:t>Army</a:t>
            </a:r>
          </a:p>
          <a:p>
            <a:pPr eaLnBrk="1" hangingPunct="1"/>
            <a:r>
              <a:rPr lang="en-US" altLang="en-US"/>
              <a:t>Institute/Enterprise</a:t>
            </a:r>
          </a:p>
          <a:p>
            <a:pPr eaLnBrk="1" hangingPunct="1"/>
            <a:r>
              <a:rPr lang="en-US" altLang="en-US"/>
              <a:t>Personal houses</a:t>
            </a:r>
          </a:p>
        </p:txBody>
      </p:sp>
      <p:sp>
        <p:nvSpPr>
          <p:cNvPr id="2" name="Title 1">
            <a:extLst>
              <a:ext uri="{FF2B5EF4-FFF2-40B4-BE49-F238E27FC236}">
                <a16:creationId xmlns:a16="http://schemas.microsoft.com/office/drawing/2014/main" id="{F73287E1-4D6B-4FED-B554-70BE9B74E7A2}"/>
              </a:ext>
            </a:extLst>
          </p:cNvPr>
          <p:cNvSpPr>
            <a:spLocks noGrp="1"/>
          </p:cNvSpPr>
          <p:nvPr>
            <p:ph type="title"/>
          </p:nvPr>
        </p:nvSpPr>
        <p:spPr/>
        <p:txBody>
          <a:bodyPr>
            <a:normAutofit fontScale="90000"/>
          </a:bodyPr>
          <a:lstStyle/>
          <a:p>
            <a:pPr algn="ctr" eaLnBrk="1" fontAlgn="auto" hangingPunct="1">
              <a:spcAft>
                <a:spcPts val="0"/>
              </a:spcAft>
              <a:defRPr/>
            </a:pPr>
            <a:r>
              <a:t>Romanian  society, </a:t>
            </a:r>
            <a:br>
              <a:rPr/>
            </a:br>
            <a:r>
              <a:t>a succession of prisons</a:t>
            </a:r>
            <a:endParaRPr lang="ro-R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id="{A78D361F-E926-4E30-83E4-A3D43ED13478}"/>
              </a:ext>
            </a:extLst>
          </p:cNvPr>
          <p:cNvSpPr>
            <a:spLocks noGrp="1"/>
          </p:cNvSpPr>
          <p:nvPr>
            <p:ph idx="1"/>
          </p:nvPr>
        </p:nvSpPr>
        <p:spPr/>
        <p:txBody>
          <a:bodyPr/>
          <a:lstStyle/>
          <a:p>
            <a:pPr eaLnBrk="1" hangingPunct="1"/>
            <a:endParaRPr lang="en-GB" altLang="en-US" b="1"/>
          </a:p>
          <a:p>
            <a:pPr algn="just" eaLnBrk="1" hangingPunct="1">
              <a:lnSpc>
                <a:spcPct val="150000"/>
              </a:lnSpc>
            </a:pPr>
            <a:r>
              <a:rPr lang="en-GB" altLang="en-US" b="1"/>
              <a:t>General informational surveillance, </a:t>
            </a:r>
            <a:r>
              <a:rPr lang="en-GB" altLang="en-US"/>
              <a:t>a database that includes former political prisoners, persons who made comments against the regime, listeners to foreign radio stations</a:t>
            </a:r>
            <a:endParaRPr lang="ro-RO" altLang="en-US"/>
          </a:p>
          <a:p>
            <a:pPr eaLnBrk="1" hangingPunct="1"/>
            <a:endParaRPr lang="ro-RO" altLang="en-US"/>
          </a:p>
        </p:txBody>
      </p:sp>
      <p:sp>
        <p:nvSpPr>
          <p:cNvPr id="2" name="Title 1">
            <a:extLst>
              <a:ext uri="{FF2B5EF4-FFF2-40B4-BE49-F238E27FC236}">
                <a16:creationId xmlns:a16="http://schemas.microsoft.com/office/drawing/2014/main" id="{521D002B-218F-4F67-91B6-A11FB1CF4379}"/>
              </a:ext>
            </a:extLst>
          </p:cNvPr>
          <p:cNvSpPr>
            <a:spLocks noGrp="1"/>
          </p:cNvSpPr>
          <p:nvPr>
            <p:ph type="title"/>
          </p:nvPr>
        </p:nvSpPr>
        <p:spPr/>
        <p:txBody>
          <a:bodyPr/>
          <a:lstStyle/>
          <a:p>
            <a:pPr algn="ctr" eaLnBrk="1" fontAlgn="auto" hangingPunct="1">
              <a:spcAft>
                <a:spcPts val="0"/>
              </a:spcAft>
              <a:defRPr/>
            </a:pPr>
            <a:r>
              <a:t>Methods used in surveillance</a:t>
            </a:r>
            <a:endParaRPr lang="ro-RO"/>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BBF184ED-6BB4-4247-812F-0712A64CCC8A}"/>
              </a:ext>
            </a:extLst>
          </p:cNvPr>
          <p:cNvSpPr>
            <a:spLocks noGrp="1"/>
          </p:cNvSpPr>
          <p:nvPr>
            <p:ph idx="1"/>
          </p:nvPr>
        </p:nvSpPr>
        <p:spPr/>
        <p:txBody>
          <a:bodyPr/>
          <a:lstStyle/>
          <a:p>
            <a:pPr eaLnBrk="1" hangingPunct="1"/>
            <a:endParaRPr lang="en-GB" altLang="en-US" b="1"/>
          </a:p>
          <a:p>
            <a:pPr algn="just" eaLnBrk="1" hangingPunct="1">
              <a:lnSpc>
                <a:spcPct val="150000"/>
              </a:lnSpc>
            </a:pPr>
            <a:r>
              <a:rPr lang="en-GB" altLang="en-US" b="1"/>
              <a:t>Priority informational surveillance, </a:t>
            </a:r>
            <a:r>
              <a:rPr lang="en-GB" altLang="en-US"/>
              <a:t>an elevated form of the previous one, paying more attention to people who could create problems </a:t>
            </a:r>
          </a:p>
          <a:p>
            <a:pPr algn="just" eaLnBrk="1" hangingPunct="1">
              <a:lnSpc>
                <a:spcPct val="150000"/>
              </a:lnSpc>
            </a:pPr>
            <a:r>
              <a:rPr lang="en-GB" altLang="en-US" b="1"/>
              <a:t>Verification brief, </a:t>
            </a:r>
            <a:r>
              <a:rPr lang="en-GB" altLang="en-US"/>
              <a:t>a temporary surveillance aiming to clear up a particular aspect, </a:t>
            </a:r>
            <a:endParaRPr lang="ro-RO" altLang="en-US"/>
          </a:p>
          <a:p>
            <a:pPr eaLnBrk="1" hangingPunct="1"/>
            <a:endParaRPr lang="ro-RO" altLang="en-US"/>
          </a:p>
          <a:p>
            <a:pPr eaLnBrk="1" hangingPunct="1"/>
            <a:endParaRPr lang="ro-RO" altLang="en-US"/>
          </a:p>
        </p:txBody>
      </p:sp>
      <p:sp>
        <p:nvSpPr>
          <p:cNvPr id="2" name="Title 1">
            <a:extLst>
              <a:ext uri="{FF2B5EF4-FFF2-40B4-BE49-F238E27FC236}">
                <a16:creationId xmlns:a16="http://schemas.microsoft.com/office/drawing/2014/main" id="{2FF4AB7C-01E1-4574-9522-6E3CA6159C0A}"/>
              </a:ext>
            </a:extLst>
          </p:cNvPr>
          <p:cNvSpPr>
            <a:spLocks noGrp="1"/>
          </p:cNvSpPr>
          <p:nvPr>
            <p:ph type="title"/>
          </p:nvPr>
        </p:nvSpPr>
        <p:spPr/>
        <p:txBody>
          <a:bodyPr/>
          <a:lstStyle/>
          <a:p>
            <a:pPr algn="ctr" eaLnBrk="1" fontAlgn="auto" hangingPunct="1">
              <a:spcAft>
                <a:spcPts val="0"/>
              </a:spcAft>
              <a:defRPr/>
            </a:pPr>
            <a:r>
              <a:t>Methods used in surveillance</a:t>
            </a:r>
            <a:endParaRPr lang="ro-R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E95AE4-EAD7-4FEE-BEF3-8AB4E49C7B29}"/>
              </a:ext>
            </a:extLst>
          </p:cNvPr>
          <p:cNvSpPr>
            <a:spLocks noGrp="1"/>
          </p:cNvSpPr>
          <p:nvPr>
            <p:ph idx="1"/>
          </p:nvPr>
        </p:nvSpPr>
        <p:spPr/>
        <p:txBody>
          <a:bodyPr>
            <a:normAutofit/>
          </a:bodyPr>
          <a:lstStyle/>
          <a:p>
            <a:pPr marL="274320" indent="-274320" algn="just" eaLnBrk="1" fontAlgn="auto" hangingPunct="1">
              <a:lnSpc>
                <a:spcPct val="150000"/>
              </a:lnSpc>
              <a:spcAft>
                <a:spcPts val="0"/>
              </a:spcAft>
              <a:buFont typeface="Wingdings 2"/>
              <a:buChar char=""/>
              <a:defRPr/>
            </a:pPr>
            <a:r>
              <a:rPr lang="en-GB" b="1" dirty="0"/>
              <a:t>Individual surveillance file, </a:t>
            </a:r>
          </a:p>
          <a:p>
            <a:pPr marL="0" indent="0" algn="just" eaLnBrk="1" fontAlgn="auto" hangingPunct="1">
              <a:lnSpc>
                <a:spcPct val="150000"/>
              </a:lnSpc>
              <a:spcAft>
                <a:spcPts val="0"/>
              </a:spcAft>
              <a:buFont typeface="Wingdings 2"/>
              <a:buNone/>
              <a:defRPr/>
            </a:pPr>
            <a:r>
              <a:rPr lang="en-GB" dirty="0"/>
              <a:t>the most detailed form of surveillance, without any time limitation, involving phone tapping, opening letters and postal parcels, home searches, especially while the owner was absent. The person was tracked at home, at work, at parties, wherever he went.</a:t>
            </a:r>
            <a:endParaRPr lang="ro-RO" dirty="0"/>
          </a:p>
          <a:p>
            <a:pPr marL="274320" indent="-274320" eaLnBrk="1" fontAlgn="auto" hangingPunct="1">
              <a:spcAft>
                <a:spcPts val="0"/>
              </a:spcAft>
              <a:buFont typeface="Wingdings 2"/>
              <a:buChar char=""/>
              <a:defRPr/>
            </a:pPr>
            <a:endParaRPr lang="ro-RO" dirty="0"/>
          </a:p>
        </p:txBody>
      </p:sp>
      <p:sp>
        <p:nvSpPr>
          <p:cNvPr id="2" name="Title 1">
            <a:extLst>
              <a:ext uri="{FF2B5EF4-FFF2-40B4-BE49-F238E27FC236}">
                <a16:creationId xmlns:a16="http://schemas.microsoft.com/office/drawing/2014/main" id="{1FDB6C9D-9F55-4390-A161-D1930FEE6093}"/>
              </a:ext>
            </a:extLst>
          </p:cNvPr>
          <p:cNvSpPr>
            <a:spLocks noGrp="1"/>
          </p:cNvSpPr>
          <p:nvPr>
            <p:ph type="title"/>
          </p:nvPr>
        </p:nvSpPr>
        <p:spPr/>
        <p:txBody>
          <a:bodyPr/>
          <a:lstStyle/>
          <a:p>
            <a:pPr algn="ctr" eaLnBrk="1" fontAlgn="auto" hangingPunct="1">
              <a:spcAft>
                <a:spcPts val="0"/>
              </a:spcAft>
              <a:defRPr/>
            </a:pPr>
            <a:r>
              <a:t>Methods used in surveillance</a:t>
            </a:r>
            <a:endParaRPr lang="ro-R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id="{E37108C8-B6C7-4255-A141-AB5A896AF48C}"/>
              </a:ext>
            </a:extLst>
          </p:cNvPr>
          <p:cNvSpPr>
            <a:spLocks noGrp="1"/>
          </p:cNvSpPr>
          <p:nvPr>
            <p:ph idx="1"/>
          </p:nvPr>
        </p:nvSpPr>
        <p:spPr/>
        <p:txBody>
          <a:bodyPr/>
          <a:lstStyle/>
          <a:p>
            <a:pPr algn="just" eaLnBrk="1" hangingPunct="1">
              <a:lnSpc>
                <a:spcPct val="150000"/>
              </a:lnSpc>
            </a:pPr>
            <a:endParaRPr lang="en-US" altLang="en-US"/>
          </a:p>
          <a:p>
            <a:pPr algn="just" eaLnBrk="1" hangingPunct="1">
              <a:lnSpc>
                <a:spcPct val="150000"/>
              </a:lnSpc>
            </a:pPr>
            <a:r>
              <a:rPr lang="en-US" altLang="en-US"/>
              <a:t>The secret archive includes three document funds, adding up to a total of 49 volumes. </a:t>
            </a:r>
          </a:p>
          <a:p>
            <a:pPr algn="just" eaLnBrk="1" hangingPunct="1">
              <a:lnSpc>
                <a:spcPct val="150000"/>
              </a:lnSpc>
            </a:pPr>
            <a:r>
              <a:rPr lang="en-US" altLang="en-US"/>
              <a:t>Individual surveillance files, verification briefs or other minor investigation </a:t>
            </a:r>
            <a:r>
              <a:rPr lang="en-US" altLang="en-US" b="1" u="sng"/>
              <a:t>not included</a:t>
            </a:r>
            <a:r>
              <a:rPr lang="en-US" altLang="en-US" b="1"/>
              <a:t>.</a:t>
            </a:r>
            <a:endParaRPr lang="ro-RO" altLang="en-US" b="1"/>
          </a:p>
        </p:txBody>
      </p:sp>
      <p:sp>
        <p:nvSpPr>
          <p:cNvPr id="2" name="Title 1">
            <a:extLst>
              <a:ext uri="{FF2B5EF4-FFF2-40B4-BE49-F238E27FC236}">
                <a16:creationId xmlns:a16="http://schemas.microsoft.com/office/drawing/2014/main" id="{762F67B8-FCBC-46C0-9AC1-C5BD52C7434B}"/>
              </a:ext>
            </a:extLst>
          </p:cNvPr>
          <p:cNvSpPr>
            <a:spLocks noGrp="1"/>
          </p:cNvSpPr>
          <p:nvPr>
            <p:ph type="title"/>
          </p:nvPr>
        </p:nvSpPr>
        <p:spPr/>
        <p:txBody>
          <a:bodyPr/>
          <a:lstStyle/>
          <a:p>
            <a:pPr algn="ctr" eaLnBrk="1" fontAlgn="auto" hangingPunct="1">
              <a:spcAft>
                <a:spcPts val="0"/>
              </a:spcAft>
              <a:defRPr/>
            </a:pPr>
            <a:r>
              <a:t>Dimension of surveillance</a:t>
            </a:r>
            <a:endParaRPr lang="ro-R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1F8C3F7C-FCED-415E-8841-7365A7354CAC}"/>
              </a:ext>
            </a:extLst>
          </p:cNvPr>
          <p:cNvSpPr>
            <a:spLocks noGrp="1"/>
          </p:cNvSpPr>
          <p:nvPr>
            <p:ph idx="1"/>
          </p:nvPr>
        </p:nvSpPr>
        <p:spPr/>
        <p:txBody>
          <a:bodyPr/>
          <a:lstStyle/>
          <a:p>
            <a:pPr eaLnBrk="1" hangingPunct="1"/>
            <a:endParaRPr lang="en-GB" altLang="en-US"/>
          </a:p>
          <a:p>
            <a:pPr algn="just" eaLnBrk="1" hangingPunct="1">
              <a:lnSpc>
                <a:spcPct val="150000"/>
              </a:lnSpc>
            </a:pPr>
            <a:r>
              <a:rPr lang="en-GB" altLang="en-US"/>
              <a:t>“</a:t>
            </a:r>
            <a:r>
              <a:rPr lang="en-GB" altLang="en-US" b="1"/>
              <a:t>giving a positive influence</a:t>
            </a:r>
            <a:r>
              <a:rPr lang="en-GB" altLang="en-US"/>
              <a:t>”: by secret agents</a:t>
            </a:r>
          </a:p>
          <a:p>
            <a:pPr algn="just" eaLnBrk="1" hangingPunct="1">
              <a:lnSpc>
                <a:spcPct val="150000"/>
              </a:lnSpc>
            </a:pPr>
            <a:r>
              <a:rPr lang="en-GB" altLang="en-US"/>
              <a:t>“</a:t>
            </a:r>
            <a:r>
              <a:rPr lang="en-GB" altLang="en-US" b="1"/>
              <a:t>calming down</a:t>
            </a:r>
            <a:r>
              <a:rPr lang="en-GB" altLang="en-US"/>
              <a:t>” the target : by friends, family</a:t>
            </a:r>
          </a:p>
          <a:p>
            <a:pPr algn="just" eaLnBrk="1" hangingPunct="1">
              <a:lnSpc>
                <a:spcPct val="150000"/>
              </a:lnSpc>
            </a:pPr>
            <a:r>
              <a:rPr lang="en-GB" altLang="en-US" b="1"/>
              <a:t>reports</a:t>
            </a:r>
            <a:r>
              <a:rPr lang="en-GB" altLang="en-US"/>
              <a:t> at the Communist Party bodies</a:t>
            </a:r>
          </a:p>
          <a:p>
            <a:pPr algn="just" eaLnBrk="1" hangingPunct="1">
              <a:lnSpc>
                <a:spcPct val="150000"/>
              </a:lnSpc>
            </a:pPr>
            <a:r>
              <a:rPr lang="en-GB" altLang="en-US"/>
              <a:t> “</a:t>
            </a:r>
            <a:r>
              <a:rPr lang="en-GB" altLang="en-US" b="1"/>
              <a:t>isolating</a:t>
            </a:r>
            <a:r>
              <a:rPr lang="en-GB" altLang="en-US"/>
              <a:t>” : intimidating friends, colleagues</a:t>
            </a:r>
          </a:p>
          <a:p>
            <a:pPr algn="just" eaLnBrk="1" hangingPunct="1">
              <a:lnSpc>
                <a:spcPct val="150000"/>
              </a:lnSpc>
            </a:pPr>
            <a:r>
              <a:rPr lang="en-GB" altLang="en-US"/>
              <a:t>“</a:t>
            </a:r>
            <a:r>
              <a:rPr lang="en-GB" altLang="en-US" b="1"/>
              <a:t>compromising</a:t>
            </a:r>
            <a:r>
              <a:rPr lang="en-GB" altLang="en-US"/>
              <a:t>”: official, propaganda actions</a:t>
            </a:r>
          </a:p>
          <a:p>
            <a:pPr algn="just" eaLnBrk="1" hangingPunct="1">
              <a:lnSpc>
                <a:spcPct val="150000"/>
              </a:lnSpc>
            </a:pPr>
            <a:r>
              <a:rPr lang="en-GB" altLang="en-US"/>
              <a:t>the “</a:t>
            </a:r>
            <a:r>
              <a:rPr lang="en-GB" altLang="en-US" b="1"/>
              <a:t>warning</a:t>
            </a:r>
            <a:r>
              <a:rPr lang="en-GB" altLang="en-US"/>
              <a:t>”: at the Securitate headquarters</a:t>
            </a:r>
            <a:endParaRPr lang="ro-RO" altLang="en-US"/>
          </a:p>
        </p:txBody>
      </p:sp>
      <p:sp>
        <p:nvSpPr>
          <p:cNvPr id="2" name="Title 1">
            <a:extLst>
              <a:ext uri="{FF2B5EF4-FFF2-40B4-BE49-F238E27FC236}">
                <a16:creationId xmlns:a16="http://schemas.microsoft.com/office/drawing/2014/main" id="{1C3EA449-E5FB-4810-A8EA-28C4D9C7EA72}"/>
              </a:ext>
            </a:extLst>
          </p:cNvPr>
          <p:cNvSpPr>
            <a:spLocks noGrp="1"/>
          </p:cNvSpPr>
          <p:nvPr>
            <p:ph type="title"/>
          </p:nvPr>
        </p:nvSpPr>
        <p:spPr/>
        <p:txBody>
          <a:bodyPr/>
          <a:lstStyle/>
          <a:p>
            <a:pPr algn="just" eaLnBrk="1" fontAlgn="auto" hangingPunct="1">
              <a:spcAft>
                <a:spcPts val="0"/>
              </a:spcAft>
              <a:defRPr/>
            </a:pPr>
            <a:r>
              <a:t>Measures taken by the Securitate</a:t>
            </a:r>
            <a:endParaRPr lang="ro-RO"/>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F148D5BE-69B9-407B-B525-9F65FB794331}"/>
              </a:ext>
            </a:extLst>
          </p:cNvPr>
          <p:cNvSpPr>
            <a:spLocks noGrp="1"/>
          </p:cNvSpPr>
          <p:nvPr>
            <p:ph idx="1"/>
          </p:nvPr>
        </p:nvSpPr>
        <p:spPr/>
        <p:txBody>
          <a:bodyPr/>
          <a:lstStyle/>
          <a:p>
            <a:pPr algn="just" eaLnBrk="1" hangingPunct="1">
              <a:lnSpc>
                <a:spcPct val="150000"/>
              </a:lnSpc>
            </a:pPr>
            <a:endParaRPr lang="en-GB" altLang="en-US"/>
          </a:p>
          <a:p>
            <a:pPr algn="just" eaLnBrk="1" hangingPunct="1">
              <a:lnSpc>
                <a:spcPct val="150000"/>
              </a:lnSpc>
            </a:pPr>
            <a:r>
              <a:rPr lang="en-GB" altLang="en-US"/>
              <a:t>in 1988 Securitate documents estimates around </a:t>
            </a:r>
            <a:r>
              <a:rPr lang="en-GB" altLang="en-US" sz="3600" b="1"/>
              <a:t>2500</a:t>
            </a:r>
            <a:r>
              <a:rPr lang="en-GB" altLang="en-US"/>
              <a:t> measures taken at national level to prevent hostile actions. </a:t>
            </a:r>
          </a:p>
          <a:p>
            <a:pPr eaLnBrk="1" hangingPunct="1"/>
            <a:endParaRPr lang="ro-RO" altLang="en-US"/>
          </a:p>
        </p:txBody>
      </p:sp>
      <p:sp>
        <p:nvSpPr>
          <p:cNvPr id="2" name="Title 1">
            <a:extLst>
              <a:ext uri="{FF2B5EF4-FFF2-40B4-BE49-F238E27FC236}">
                <a16:creationId xmlns:a16="http://schemas.microsoft.com/office/drawing/2014/main" id="{9BBEBDF5-07AB-4BC8-9E66-93F682541CFD}"/>
              </a:ext>
            </a:extLst>
          </p:cNvPr>
          <p:cNvSpPr>
            <a:spLocks noGrp="1"/>
          </p:cNvSpPr>
          <p:nvPr>
            <p:ph type="title"/>
          </p:nvPr>
        </p:nvSpPr>
        <p:spPr/>
        <p:txBody>
          <a:bodyPr/>
          <a:lstStyle/>
          <a:p>
            <a:pPr algn="ctr" eaLnBrk="1" fontAlgn="auto" hangingPunct="1">
              <a:spcAft>
                <a:spcPts val="0"/>
              </a:spcAft>
              <a:defRPr/>
            </a:pPr>
            <a:r>
              <a:t>Number of mistreatments</a:t>
            </a:r>
            <a:endParaRPr lang="ro-RO"/>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55</TotalTime>
  <Words>369</Words>
  <Application>Microsoft Office PowerPoint</Application>
  <PresentationFormat>On-screen Show (4:3)</PresentationFormat>
  <Paragraphs>49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Constantia</vt:lpstr>
      <vt:lpstr>Arial</vt:lpstr>
      <vt:lpstr>Wingdings 2</vt:lpstr>
      <vt:lpstr>Calibri</vt:lpstr>
      <vt:lpstr>Paper</vt:lpstr>
      <vt:lpstr>The “Usual Suspects”. Methods Employed by the Romanian Securitate in the Surveillance of Writers in the Late 80s </vt:lpstr>
      <vt:lpstr>Securitate </vt:lpstr>
      <vt:lpstr>Romanian  society,  a succession of prisons</vt:lpstr>
      <vt:lpstr>Methods used in surveillance</vt:lpstr>
      <vt:lpstr>Methods used in surveillance</vt:lpstr>
      <vt:lpstr>Methods used in surveillance</vt:lpstr>
      <vt:lpstr>Dimension of surveillance</vt:lpstr>
      <vt:lpstr>Measures taken by the Securitate</vt:lpstr>
      <vt:lpstr>Number of mistreatments</vt:lpstr>
      <vt:lpstr>Once upon a time…</vt:lpstr>
      <vt:lpstr>A man who traveled into the night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“Usual Suspects”. Methods Employed by the Romanian Securitate in the Surveillance of Writers in the Late 80s</dc:title>
  <dc:creator>Strasse</dc:creator>
  <cp:lastModifiedBy>Rasa</cp:lastModifiedBy>
  <cp:revision>7</cp:revision>
  <dcterms:created xsi:type="dcterms:W3CDTF">2006-08-16T00:00:00Z</dcterms:created>
  <dcterms:modified xsi:type="dcterms:W3CDTF">2018-08-25T15:42:48Z</dcterms:modified>
</cp:coreProperties>
</file>